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tags/tag116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4.xml" ContentType="application/vnd.openxmlformats-officedocument.them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5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6.xml" ContentType="application/vnd.openxmlformats-officedocument.them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7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8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19.xml" ContentType="application/vnd.openxmlformats-officedocument.them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slideLayouts/slideLayout279.xml" ContentType="application/vnd.openxmlformats-officedocument.presentationml.slideLayout+xml"/>
  <Override PartName="/ppt/theme/theme20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1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2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3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4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5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6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7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8.xml" ContentType="application/vnd.openxmlformats-officedocument.theme+xml"/>
  <Override PartName="/ppt/tags/tag160.xml" ContentType="application/vnd.openxmlformats-officedocument.presentationml.tags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9.xml" ContentType="application/vnd.openxmlformats-officedocument.theme+xml"/>
  <Override PartName="/ppt/tags/tag161.xml" ContentType="application/vnd.openxmlformats-officedocument.presentationml.tags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0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1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2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3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4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35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36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37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ppt/tags/tag18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  <p:sldMasterId id="2147483842" r:id="rId5"/>
    <p:sldMasterId id="2147483862" r:id="rId6"/>
    <p:sldMasterId id="2147484144" r:id="rId7"/>
    <p:sldMasterId id="2147484168" r:id="rId8"/>
    <p:sldMasterId id="2147484188" r:id="rId9"/>
    <p:sldMasterId id="2147484240" r:id="rId10"/>
    <p:sldMasterId id="2147484426" r:id="rId11"/>
    <p:sldMasterId id="2147484443" r:id="rId12"/>
    <p:sldMasterId id="2147484457" r:id="rId13"/>
    <p:sldMasterId id="2147484478" r:id="rId14"/>
    <p:sldMasterId id="2147484494" r:id="rId15"/>
    <p:sldMasterId id="2147484741" r:id="rId16"/>
    <p:sldMasterId id="2147484752" r:id="rId17"/>
    <p:sldMasterId id="2147484789" r:id="rId18"/>
    <p:sldMasterId id="2147484808" r:id="rId19"/>
    <p:sldMasterId id="2147484825" r:id="rId20"/>
    <p:sldMasterId id="2147484873" r:id="rId21"/>
    <p:sldMasterId id="2147484986" r:id="rId22"/>
    <p:sldMasterId id="2147485002" r:id="rId23"/>
    <p:sldMasterId id="2147485019" r:id="rId24"/>
    <p:sldMasterId id="2147485033" r:id="rId25"/>
    <p:sldMasterId id="2147485035" r:id="rId26"/>
    <p:sldMasterId id="2147485056" r:id="rId27"/>
    <p:sldMasterId id="2147485092" r:id="rId28"/>
    <p:sldMasterId id="2147485103" r:id="rId29"/>
    <p:sldMasterId id="2147485127" r:id="rId30"/>
    <p:sldMasterId id="2147485161" r:id="rId31"/>
    <p:sldMasterId id="2147485170" r:id="rId32"/>
    <p:sldMasterId id="2147485185" r:id="rId33"/>
    <p:sldMasterId id="2147485207" r:id="rId34"/>
    <p:sldMasterId id="2147485221" r:id="rId35"/>
    <p:sldMasterId id="2147485276" r:id="rId36"/>
    <p:sldMasterId id="2147485290" r:id="rId37"/>
    <p:sldMasterId id="2147485304" r:id="rId38"/>
    <p:sldMasterId id="2147485325" r:id="rId39"/>
    <p:sldMasterId id="2147485375" r:id="rId40"/>
  </p:sldMasterIdLst>
  <p:notesMasterIdLst>
    <p:notesMasterId r:id="rId51"/>
  </p:notesMasterIdLst>
  <p:handoutMasterIdLst>
    <p:handoutMasterId r:id="rId52"/>
  </p:handoutMasterIdLst>
  <p:sldIdLst>
    <p:sldId id="1658" r:id="rId41"/>
    <p:sldId id="1676" r:id="rId42"/>
    <p:sldId id="1677" r:id="rId43"/>
    <p:sldId id="1678" r:id="rId44"/>
    <p:sldId id="1679" r:id="rId45"/>
    <p:sldId id="1680" r:id="rId46"/>
    <p:sldId id="1668" r:id="rId47"/>
    <p:sldId id="1669" r:id="rId48"/>
    <p:sldId id="1670" r:id="rId49"/>
    <p:sldId id="1675" r:id="rId50"/>
  </p:sldIdLst>
  <p:sldSz cx="9144000" cy="5143500" type="screen16x9"/>
  <p:notesSz cx="6881813" cy="9296400"/>
  <p:custDataLst>
    <p:tags r:id="rId53"/>
  </p:custDataLst>
  <p:defaultTextStyle>
    <a:defPPr>
      <a:defRPr lang="en-US"/>
    </a:defPPr>
    <a:lvl1pPr marL="0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orient="horz" pos="743">
          <p15:clr>
            <a:srgbClr val="A4A3A4"/>
          </p15:clr>
        </p15:guide>
        <p15:guide id="3" orient="horz" pos="893">
          <p15:clr>
            <a:srgbClr val="A4A3A4"/>
          </p15:clr>
        </p15:guide>
        <p15:guide id="4" orient="horz" pos="384">
          <p15:clr>
            <a:srgbClr val="A4A3A4"/>
          </p15:clr>
        </p15:guide>
        <p15:guide id="5" orient="horz" pos="1671">
          <p15:clr>
            <a:srgbClr val="A4A3A4"/>
          </p15:clr>
        </p15:guide>
        <p15:guide id="6" orient="horz" pos="2236">
          <p15:clr>
            <a:srgbClr val="A4A3A4"/>
          </p15:clr>
        </p15:guide>
        <p15:guide id="7" orient="horz" pos="146">
          <p15:clr>
            <a:srgbClr val="A4A3A4"/>
          </p15:clr>
        </p15:guide>
        <p15:guide id="8" orient="horz" pos="2443">
          <p15:clr>
            <a:srgbClr val="A4A3A4"/>
          </p15:clr>
        </p15:guide>
        <p15:guide id="9" pos="1794">
          <p15:clr>
            <a:srgbClr val="A4A3A4"/>
          </p15:clr>
        </p15:guide>
        <p15:guide id="10" pos="2736">
          <p15:clr>
            <a:srgbClr val="A4A3A4"/>
          </p15:clr>
        </p15:guide>
        <p15:guide id="11" pos="202">
          <p15:clr>
            <a:srgbClr val="A4A3A4"/>
          </p15:clr>
        </p15:guide>
        <p15:guide id="12" pos="5322">
          <p15:clr>
            <a:srgbClr val="A4A3A4"/>
          </p15:clr>
        </p15:guide>
        <p15:guide id="13" pos="5625">
          <p15:clr>
            <a:srgbClr val="A4A3A4"/>
          </p15:clr>
        </p15:guide>
        <p15:guide id="14" pos="2878">
          <p15:clr>
            <a:srgbClr val="A4A3A4"/>
          </p15:clr>
        </p15:guide>
        <p15:guide id="15" pos="3555">
          <p15:clr>
            <a:srgbClr val="A4A3A4"/>
          </p15:clr>
        </p15:guide>
        <p15:guide id="16" pos="1965">
          <p15:clr>
            <a:srgbClr val="A4A3A4"/>
          </p15:clr>
        </p15:guide>
        <p15:guide id="17" pos="3723">
          <p15:clr>
            <a:srgbClr val="A4A3A4"/>
          </p15:clr>
        </p15:guide>
        <p15:guide id="18" orient="horz" pos="1852">
          <p15:clr>
            <a:srgbClr val="A4A3A4"/>
          </p15:clr>
        </p15:guide>
        <p15:guide id="19" orient="horz" pos="2312">
          <p15:clr>
            <a:srgbClr val="A4A3A4"/>
          </p15:clr>
        </p15:guide>
        <p15:guide id="20" orient="horz" pos="985">
          <p15:clr>
            <a:srgbClr val="A4A3A4"/>
          </p15:clr>
        </p15:guide>
        <p15:guide id="21" orient="horz" pos="2112">
          <p15:clr>
            <a:srgbClr val="A4A3A4"/>
          </p15:clr>
        </p15:guide>
        <p15:guide id="22" orient="horz" pos="1956">
          <p15:clr>
            <a:srgbClr val="A4A3A4"/>
          </p15:clr>
        </p15:guide>
        <p15:guide id="23" orient="horz" pos="2925">
          <p15:clr>
            <a:srgbClr val="A4A3A4"/>
          </p15:clr>
        </p15:guide>
        <p15:guide id="24" pos="968">
          <p15:clr>
            <a:srgbClr val="A4A3A4"/>
          </p15:clr>
        </p15:guide>
        <p15:guide id="25" pos="2126">
          <p15:clr>
            <a:srgbClr val="A4A3A4"/>
          </p15:clr>
        </p15:guide>
        <p15:guide id="26" pos="223">
          <p15:clr>
            <a:srgbClr val="A4A3A4"/>
          </p15:clr>
        </p15:guide>
        <p15:guide id="27" pos="5055">
          <p15:clr>
            <a:srgbClr val="A4A3A4"/>
          </p15:clr>
        </p15:guide>
        <p15:guide id="28" pos="1563">
          <p15:clr>
            <a:srgbClr val="A4A3A4"/>
          </p15:clr>
        </p15:guide>
        <p15:guide id="29" pos="4703">
          <p15:clr>
            <a:srgbClr val="A4A3A4"/>
          </p15:clr>
        </p15:guide>
        <p15:guide id="30" pos="753">
          <p15:clr>
            <a:srgbClr val="A4A3A4"/>
          </p15:clr>
        </p15:guide>
        <p15:guide id="31" pos="1971">
          <p15:clr>
            <a:srgbClr val="A4A3A4"/>
          </p15:clr>
        </p15:guide>
        <p15:guide id="32" pos="3347">
          <p15:clr>
            <a:srgbClr val="A4A3A4"/>
          </p15:clr>
        </p15:guide>
        <p15:guide id="33" orient="horz" pos="1468">
          <p15:clr>
            <a:srgbClr val="A4A3A4"/>
          </p15:clr>
        </p15:guide>
        <p15:guide id="34" orient="horz" pos="925">
          <p15:clr>
            <a:srgbClr val="A4A3A4"/>
          </p15:clr>
        </p15:guide>
        <p15:guide id="35" orient="horz" pos="392">
          <p15:clr>
            <a:srgbClr val="A4A3A4"/>
          </p15:clr>
        </p15:guide>
        <p15:guide id="36" orient="horz" pos="1605">
          <p15:clr>
            <a:srgbClr val="A4A3A4"/>
          </p15:clr>
        </p15:guide>
        <p15:guide id="37" orient="horz" pos="2375">
          <p15:clr>
            <a:srgbClr val="A4A3A4"/>
          </p15:clr>
        </p15:guide>
        <p15:guide id="38" orient="horz" pos="2545">
          <p15:clr>
            <a:srgbClr val="A4A3A4"/>
          </p15:clr>
        </p15:guide>
        <p15:guide id="39" orient="horz" pos="1828">
          <p15:clr>
            <a:srgbClr val="A4A3A4"/>
          </p15:clr>
        </p15:guide>
        <p15:guide id="40" orient="horz" pos="2245">
          <p15:clr>
            <a:srgbClr val="A4A3A4"/>
          </p15:clr>
        </p15:guide>
        <p15:guide id="41" orient="horz" pos="706">
          <p15:clr>
            <a:srgbClr val="A4A3A4"/>
          </p15:clr>
        </p15:guide>
        <p15:guide id="42" orient="horz" pos="1972">
          <p15:clr>
            <a:srgbClr val="A4A3A4"/>
          </p15:clr>
        </p15:guide>
        <p15:guide id="43" orient="horz" pos="2128">
          <p15:clr>
            <a:srgbClr val="A4A3A4"/>
          </p15:clr>
        </p15:guide>
        <p15:guide id="44" orient="horz" pos="2888">
          <p15:clr>
            <a:srgbClr val="A4A3A4"/>
          </p15:clr>
        </p15:guide>
        <p15:guide id="45" pos="1538">
          <p15:clr>
            <a:srgbClr val="A4A3A4"/>
          </p15:clr>
        </p15:guide>
        <p15:guide id="46" pos="219">
          <p15:clr>
            <a:srgbClr val="A4A3A4"/>
          </p15:clr>
        </p15:guide>
        <p15:guide id="47" pos="2771">
          <p15:clr>
            <a:srgbClr val="A4A3A4"/>
          </p15:clr>
        </p15:guide>
        <p15:guide id="48" pos="4195">
          <p15:clr>
            <a:srgbClr val="A4A3A4"/>
          </p15:clr>
        </p15:guide>
        <p15:guide id="49" pos="939">
          <p15:clr>
            <a:srgbClr val="A4A3A4"/>
          </p15:clr>
        </p15:guide>
        <p15:guide id="50" pos="2102">
          <p15:clr>
            <a:srgbClr val="A4A3A4"/>
          </p15:clr>
        </p15:guide>
        <p15:guide id="51" pos="330">
          <p15:clr>
            <a:srgbClr val="A4A3A4"/>
          </p15:clr>
        </p15:guide>
        <p15:guide id="52" pos="3938">
          <p15:clr>
            <a:srgbClr val="A4A3A4"/>
          </p15:clr>
        </p15:guide>
        <p15:guide id="53" pos="1571">
          <p15:clr>
            <a:srgbClr val="A4A3A4"/>
          </p15:clr>
        </p15:guide>
        <p15:guide id="54" pos="4764">
          <p15:clr>
            <a:srgbClr val="A4A3A4"/>
          </p15:clr>
        </p15:guide>
        <p15:guide id="55" pos="33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 userDrawn="1">
          <p15:clr>
            <a:srgbClr val="A4A3A4"/>
          </p15:clr>
        </p15:guide>
        <p15:guide id="2" pos="2077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lleda, Barbara" initials="VB" lastIdx="1" clrIdx="6">
    <p:extLst>
      <p:ext uri="{19B8F6BF-5375-455C-9EA6-DF929625EA0E}">
        <p15:presenceInfo xmlns:p15="http://schemas.microsoft.com/office/powerpoint/2012/main" userId="S-1-5-21-3339859558-593924042-3818789186-155934" providerId="AD"/>
      </p:ext>
    </p:extLst>
  </p:cmAuthor>
  <p:cmAuthor id="1" name="Brogdon, Ashley (WW IPS Marketing, Ink in the Office)" initials="BA(IMIitO" lastIdx="6" clrIdx="0">
    <p:extLst/>
  </p:cmAuthor>
  <p:cmAuthor id="8" name="Redus, Jacque" initials="RJ" lastIdx="3" clrIdx="7">
    <p:extLst>
      <p:ext uri="{19B8F6BF-5375-455C-9EA6-DF929625EA0E}">
        <p15:presenceInfo xmlns:p15="http://schemas.microsoft.com/office/powerpoint/2012/main" userId="S-1-5-21-3339859558-593924042-3818789186-128141" providerId="AD"/>
      </p:ext>
    </p:extLst>
  </p:cmAuthor>
  <p:cmAuthor id="2" name="Rob Castro" initials="RC" lastIdx="1" clrIdx="1"/>
  <p:cmAuthor id="3" name="Bonamour, Samantha" initials="BS" lastIdx="7" clrIdx="2">
    <p:extLst>
      <p:ext uri="{19B8F6BF-5375-455C-9EA6-DF929625EA0E}">
        <p15:presenceInfo xmlns:p15="http://schemas.microsoft.com/office/powerpoint/2012/main" userId="S-1-5-21-1957994488-842925246-40105171-951664" providerId="AD"/>
      </p:ext>
    </p:extLst>
  </p:cmAuthor>
  <p:cmAuthor id="4" name="Salch, Trent" initials="ST" lastIdx="10" clrIdx="3">
    <p:extLst>
      <p:ext uri="{19B8F6BF-5375-455C-9EA6-DF929625EA0E}">
        <p15:presenceInfo xmlns:p15="http://schemas.microsoft.com/office/powerpoint/2012/main" userId="S-1-5-21-3339859558-593924042-3818789186-298748" providerId="AD"/>
      </p:ext>
    </p:extLst>
  </p:cmAuthor>
  <p:cmAuthor id="5" name="Sinclair, Steve" initials="SS" lastIdx="12" clrIdx="4">
    <p:extLst>
      <p:ext uri="{19B8F6BF-5375-455C-9EA6-DF929625EA0E}">
        <p15:presenceInfo xmlns:p15="http://schemas.microsoft.com/office/powerpoint/2012/main" userId="S-1-5-21-3339859558-593924042-3818789186-727228" providerId="AD"/>
      </p:ext>
    </p:extLst>
  </p:cmAuthor>
  <p:cmAuthor id="6" name="Mandry, Kyndall M." initials="MM" lastIdx="5" clrIdx="5">
    <p:extLst>
      <p:ext uri="{19B8F6BF-5375-455C-9EA6-DF929625EA0E}">
        <p15:presenceInfo xmlns:p15="http://schemas.microsoft.com/office/powerpoint/2012/main" userId="S00300008F1682CC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CDB"/>
    <a:srgbClr val="FCC318"/>
    <a:srgbClr val="D3E020"/>
    <a:srgbClr val="B6C52F"/>
    <a:srgbClr val="F70D74"/>
    <a:srgbClr val="5B5750"/>
    <a:srgbClr val="BCB360"/>
    <a:srgbClr val="90C643"/>
    <a:srgbClr val="F03A18"/>
    <a:srgbClr val="73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78" y="126"/>
      </p:cViewPr>
      <p:guideLst>
        <p:guide orient="horz" pos="3083"/>
        <p:guide orient="horz" pos="743"/>
        <p:guide orient="horz" pos="893"/>
        <p:guide orient="horz" pos="384"/>
        <p:guide orient="horz" pos="1671"/>
        <p:guide orient="horz" pos="2236"/>
        <p:guide orient="horz" pos="146"/>
        <p:guide orient="horz" pos="2443"/>
        <p:guide pos="1794"/>
        <p:guide pos="2736"/>
        <p:guide pos="202"/>
        <p:guide pos="5322"/>
        <p:guide pos="5625"/>
        <p:guide pos="2878"/>
        <p:guide pos="3555"/>
        <p:guide pos="1965"/>
        <p:guide pos="3723"/>
        <p:guide orient="horz" pos="1852"/>
        <p:guide orient="horz" pos="2312"/>
        <p:guide orient="horz" pos="985"/>
        <p:guide orient="horz" pos="2112"/>
        <p:guide orient="horz" pos="1956"/>
        <p:guide orient="horz" pos="2925"/>
        <p:guide pos="968"/>
        <p:guide pos="2126"/>
        <p:guide pos="223"/>
        <p:guide pos="5055"/>
        <p:guide pos="1563"/>
        <p:guide pos="4703"/>
        <p:guide pos="753"/>
        <p:guide pos="1971"/>
        <p:guide pos="3347"/>
        <p:guide orient="horz" pos="1468"/>
        <p:guide orient="horz" pos="925"/>
        <p:guide orient="horz" pos="392"/>
        <p:guide orient="horz" pos="1605"/>
        <p:guide orient="horz" pos="2375"/>
        <p:guide orient="horz" pos="2545"/>
        <p:guide orient="horz" pos="1828"/>
        <p:guide orient="horz" pos="2245"/>
        <p:guide orient="horz" pos="706"/>
        <p:guide orient="horz" pos="1972"/>
        <p:guide orient="horz" pos="2128"/>
        <p:guide orient="horz" pos="2888"/>
        <p:guide pos="1538"/>
        <p:guide pos="219"/>
        <p:guide pos="2771"/>
        <p:guide pos="4195"/>
        <p:guide pos="939"/>
        <p:guide pos="2102"/>
        <p:guide pos="330"/>
        <p:guide pos="3938"/>
        <p:guide pos="1571"/>
        <p:guide pos="4764"/>
        <p:guide pos="3343"/>
      </p:guideLst>
    </p:cSldViewPr>
  </p:slideViewPr>
  <p:outlineViewPr>
    <p:cViewPr>
      <p:scale>
        <a:sx n="33" d="100"/>
        <a:sy n="33" d="100"/>
      </p:scale>
      <p:origin x="0" y="-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35"/>
        <p:guide pos="2077"/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" Target="slides/slide5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4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6/15/2017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6/15/2017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7" rIns="92411" bIns="462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11" tIns="46207" rIns="92411" bIns="46207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11" tIns="46207" rIns="92411" bIns="46207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9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139" algn="l" defTabSz="457139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279" algn="l" defTabSz="457139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418" algn="l" defTabSz="457139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556" algn="l" defTabSz="457139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5696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457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spcBef>
                <a:spcPts val="611"/>
              </a:spcBef>
              <a:defRPr/>
            </a:pPr>
            <a:r>
              <a:rPr lang="en-US" dirty="0" smtClean="0"/>
              <a:t>#2 position Worldwide POS Market Share</a:t>
            </a:r>
            <a:r>
              <a:rPr lang="en-US" baseline="0" dirty="0" smtClean="0"/>
              <a:t> </a:t>
            </a:r>
            <a:r>
              <a:rPr lang="en-US" b="0" baseline="0" dirty="0" smtClean="0"/>
              <a:t>(</a:t>
            </a:r>
            <a:r>
              <a:rPr lang="en-US" b="1" dirty="0" smtClean="0"/>
              <a:t>Source: </a:t>
            </a:r>
            <a:r>
              <a:rPr lang="en-US" sz="1100" dirty="0" smtClean="0">
                <a:solidFill>
                  <a:schemeClr val="tx2"/>
                </a:solidFill>
              </a:rPr>
              <a:t>IHL Report 2015-Q4 Worldwide Quarterly POS Shipments by Vendor</a:t>
            </a:r>
            <a:r>
              <a:rPr lang="en-US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Based on its current positioning, we see that </a:t>
            </a:r>
            <a:r>
              <a:rPr lang="en-US" sz="1100" b="1" dirty="0" smtClean="0">
                <a:solidFill>
                  <a:schemeClr val="bg1"/>
                </a:solidFill>
              </a:rPr>
              <a:t>HP has the strongest growth opportunities out of all the competitors examined</a:t>
            </a:r>
            <a:r>
              <a:rPr lang="en-US" sz="1100" dirty="0" smtClean="0">
                <a:solidFill>
                  <a:schemeClr val="bg1"/>
                </a:solidFill>
              </a:rPr>
              <a:t>. As it is focusing on in-store systems without marketing its own application software platform, </a:t>
            </a:r>
            <a:r>
              <a:rPr lang="en-US" sz="1100" b="1" dirty="0" smtClean="0">
                <a:solidFill>
                  <a:schemeClr val="bg1"/>
                </a:solidFill>
              </a:rPr>
              <a:t>it can be seen as the partner of choice for independent software vendors</a:t>
            </a:r>
            <a:r>
              <a:rPr lang="en-US" sz="1100" dirty="0" smtClean="0">
                <a:solidFill>
                  <a:schemeClr val="bg1"/>
                </a:solidFill>
              </a:rPr>
              <a:t>. It has also already developed the </a:t>
            </a:r>
            <a:r>
              <a:rPr lang="en-US" sz="1100" b="1" dirty="0" smtClean="0">
                <a:solidFill>
                  <a:schemeClr val="bg1"/>
                </a:solidFill>
              </a:rPr>
              <a:t>most compelling proposition in the growing in-store mobility segment </a:t>
            </a:r>
            <a:r>
              <a:rPr lang="en-US" sz="1100" dirty="0" smtClean="0">
                <a:solidFill>
                  <a:schemeClr val="bg1"/>
                </a:solidFill>
              </a:rPr>
              <a:t>and benefits from economies of scales in its POS business, which will allow the company to better cope with downward price pressure in this market segment.</a:t>
            </a:r>
            <a:r>
              <a:rPr lang="en-US" sz="1100" baseline="0" dirty="0" smtClean="0">
                <a:solidFill>
                  <a:schemeClr val="bg1"/>
                </a:solidFill>
              </a:rPr>
              <a:t> Source: </a:t>
            </a:r>
            <a:r>
              <a:rPr lang="en-US" sz="1100" i="1" dirty="0" smtClean="0">
                <a:solidFill>
                  <a:schemeClr val="bg1"/>
                </a:solidFill>
              </a:rPr>
              <a:t>Planet Retail, July 2015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06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0050" y="387350"/>
            <a:ext cx="4651375" cy="2616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B77EB-53C1-40BB-8600-8D7E273A7870}" type="slidenum">
              <a:rPr lang="en-GB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Peripheral</a:t>
            </a:r>
            <a:r>
              <a:rPr lang="en-US" baseline="0" dirty="0" smtClean="0"/>
              <a:t> notes:</a:t>
            </a:r>
          </a:p>
          <a:p>
            <a:pPr marL="232885" indent="-232885" defTabSz="621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Select from a full suite of HP peripherals to accommodate unique requirements</a:t>
            </a:r>
          </a:p>
          <a:p>
            <a:pPr marL="232885" indent="-232885" defTabSz="621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Provide efficient checkout experiences by reducing transaction times</a:t>
            </a:r>
          </a:p>
          <a:p>
            <a:pPr marL="232885" indent="-232885" defTabSz="621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Designed with robust features and long life expectancies suited for retail environments</a:t>
            </a:r>
          </a:p>
          <a:p>
            <a:pPr marL="232885" indent="-232885" defTabSz="621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Industry-standard 32/64 bit drivers (OPOS/JPOS) and HP platform testing</a:t>
            </a:r>
          </a:p>
          <a:p>
            <a:pPr marL="232885" indent="-232885" defTabSz="6210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Backed by HP’s  3-year Limited Warranty, plus service options to extend or enhance support</a:t>
            </a:r>
          </a:p>
          <a:p>
            <a:endParaRPr lang="en-US" dirty="0" smtClean="0"/>
          </a:p>
          <a:p>
            <a:r>
              <a:rPr lang="en-US" dirty="0" smtClean="0"/>
              <a:t>Most Important POS upgrade features: (Source: </a:t>
            </a:r>
            <a:r>
              <a:rPr lang="en-US" i="1" dirty="0"/>
              <a:t>EKN 2015 Retail Point-of-Sale Blueprint Study)</a:t>
            </a:r>
            <a:endParaRPr lang="en-US" dirty="0" smtClean="0"/>
          </a:p>
          <a:p>
            <a:r>
              <a:rPr lang="en-US" dirty="0" smtClean="0"/>
              <a:t>Data Security Compliance</a:t>
            </a:r>
          </a:p>
          <a:p>
            <a:r>
              <a:rPr lang="en-US" dirty="0" smtClean="0"/>
              <a:t>Ease of integration</a:t>
            </a:r>
          </a:p>
          <a:p>
            <a:r>
              <a:rPr lang="en-US" dirty="0" smtClean="0"/>
              <a:t>Ease of use/user</a:t>
            </a:r>
            <a:r>
              <a:rPr lang="en-US" baseline="0" dirty="0" smtClean="0"/>
              <a:t> interface</a:t>
            </a:r>
          </a:p>
          <a:p>
            <a:r>
              <a:rPr lang="en-US" baseline="0" dirty="0" smtClean="0"/>
              <a:t>Ease of future updgrades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0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McDonalds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Publix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Disney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Price Chopper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Shoprite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CVS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Home Depot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Fed Ex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GameStop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AutoZone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Advanced Auto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Sally Beauty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Leroy Merlin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L’Oreal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t>VF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1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114mm (4.5”) per second print speed </a:t>
            </a:r>
          </a:p>
          <a:p>
            <a:r>
              <a:rPr lang="en-US" sz="1100" dirty="0" smtClean="0"/>
              <a:t>1 million knife cut rating (1 receipt every 2 minutes, 24x365 for 5 years)</a:t>
            </a:r>
          </a:p>
          <a:p>
            <a:pPr lvl="1"/>
            <a:r>
              <a:rPr lang="en-US" sz="1600" dirty="0" smtClean="0"/>
              <a:t>Standalone printer offers ~2x more linear printing</a:t>
            </a:r>
          </a:p>
          <a:p>
            <a:r>
              <a:rPr lang="en-US" sz="2000" dirty="0" smtClean="0"/>
              <a:t>I/O:</a:t>
            </a:r>
          </a:p>
          <a:p>
            <a:pPr lvl="1"/>
            <a:r>
              <a:rPr lang="en-US" sz="1600" dirty="0" smtClean="0"/>
              <a:t>Column printer: 24V PUSB or USB + </a:t>
            </a:r>
            <a:r>
              <a:rPr lang="en-US" sz="1600" dirty="0" err="1" smtClean="0"/>
              <a:t>Pwr</a:t>
            </a:r>
            <a:r>
              <a:rPr lang="en-US" sz="1600" dirty="0" smtClean="0"/>
              <a:t> brick</a:t>
            </a:r>
          </a:p>
          <a:p>
            <a:pPr lvl="1"/>
            <a:r>
              <a:rPr lang="en-US" sz="1600" dirty="0" smtClean="0"/>
              <a:t>Standalone printer: Serial/USB + </a:t>
            </a:r>
            <a:r>
              <a:rPr lang="en-US" sz="1600" dirty="0" err="1" smtClean="0"/>
              <a:t>Pwr</a:t>
            </a:r>
            <a:r>
              <a:rPr lang="en-US" sz="1600" dirty="0" smtClean="0"/>
              <a:t> brick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Nantucket’s component ecosystem offers maximum versatility to define a storefront with the functionality a retailer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statement by displaying Nantucket to promote your product or service as an interactive signage device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Retain Nantucket as a point of engagement to take surveys or gather information from your customer base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won’t lose site of the product – retail and hospitality operators can use Nantucket as a  way-finder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Bust the lines by operating Nantucket as a self – service point of sale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 yourself as the host with the most with employing Nantucket as the concierge point of service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employees on track with Nantucket as an employee timeclock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8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depicts</a:t>
            </a:r>
            <a:r>
              <a:rPr lang="en-US" baseline="0" dirty="0" smtClean="0"/>
              <a:t> an elegant self- service solution.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latin typeface="HP Simplified Light" panose="020B0404020204020204" pitchFamily="34" charset="0"/>
                <a:ea typeface="+mn-ea"/>
                <a:cs typeface="+mn-cs"/>
              </a:rPr>
              <a:t>The ecosystem maximizes productivity by providing HP peripherals with complementary designs that integrate seamlessly and provides a clean counter environment.   </a:t>
            </a:r>
          </a:p>
          <a:p>
            <a:endParaRPr lang="en-US" dirty="0" smtClean="0"/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of an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integrated column or standalone 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eceipt printers  </a:t>
            </a:r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Standalone Barcode Scanner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m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atching, sleek stand is ideal for mobile wallets and digital coupons that scans 1D and 2D bar codes</a:t>
            </a:r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Magnetic Stripe Reader is fully integrated into the display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head for a clean, functional feel. Single-head, bi-directional and Encryption capable for built in security</a:t>
            </a:r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sleek biometric fingerprint reader provides authentication and be configured next to stand or as a standalone reader</a:t>
            </a:r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Smallest, thinnest HP 2x20 display supports both complex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non-complex characters, with the ability to change background and font to suit your storefront design</a:t>
            </a:r>
          </a:p>
          <a:p>
            <a:pPr marL="91440" marR="0" lvl="0" indent="-914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10” Touch &amp; Non-Touch customer facing displays provide an elegant way to interact with customers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3.bin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4.bin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5.bin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0.bin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7" Type="http://schemas.openxmlformats.org/officeDocument/2006/relationships/image" Target="../media/image8.png"/><Relationship Id="rId2" Type="http://schemas.openxmlformats.org/officeDocument/2006/relationships/tags" Target="../tags/tag163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4.bin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5.bin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6.bin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7.bin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8.bin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7" Type="http://schemas.openxmlformats.org/officeDocument/2006/relationships/image" Target="../media/image8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1.bin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2.bin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3.bin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4.bin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6.bin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6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7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67.bin"/><Relationship Id="rId4" Type="http://schemas.openxmlformats.org/officeDocument/2006/relationships/slideMaster" Target="../slideMasters/slideMaster3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0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1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2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3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4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6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7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8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9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0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4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5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6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2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3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07078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3316628"/>
            <a:ext cx="6858000" cy="9144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56782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2947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29156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04013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76146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61547"/>
      </p:ext>
    </p:extLst>
  </p:cSld>
  <p:clrMapOvr>
    <a:masterClrMapping/>
  </p:clrMapOvr>
  <p:transition/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80466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9"/>
            <a:ext cx="8460105" cy="27687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317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73722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35" indent="-171435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69" indent="-171435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17" indent="-169848">
              <a:defRPr sz="1400">
                <a:solidFill>
                  <a:srgbClr val="000000"/>
                </a:solidFill>
              </a:defRPr>
            </a:lvl3pPr>
            <a:lvl4pPr marL="690501" indent="-180959">
              <a:defRPr sz="1400">
                <a:solidFill>
                  <a:srgbClr val="000000"/>
                </a:solidFill>
              </a:defRPr>
            </a:lvl4pPr>
            <a:lvl5pPr marL="833361" indent="-1508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7349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324561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933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86604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7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568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87398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931909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0995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835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24406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4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180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776878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058983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4365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57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952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9692100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80C853A8-1CF5-4118-9D6D-C132E8FC53CB}" type="datetimeFigureOut">
              <a:rPr lang="en-US" smtClean="0">
                <a:solidFill>
                  <a:prstClr val="black"/>
                </a:solidFill>
              </a:rPr>
              <a:pPr defTabSz="457178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00DE720E-C72B-42F0-AD69-52D60E3C605E}" type="slidenum">
              <a:rPr lang="en-US" smtClean="0">
                <a:solidFill>
                  <a:prstClr val="black"/>
                </a:solidFill>
              </a:rPr>
              <a:pPr defTabSz="45717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6"/>
            <a:ext cx="8460105" cy="369204"/>
          </a:xfrm>
          <a:prstGeom prst="rect">
            <a:avLst/>
          </a:prstGeom>
        </p:spPr>
        <p:txBody>
          <a:bodyPr wrap="square" lIns="91436" tIns="45718" rIns="91436" bIns="45718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>
                <a:cs typeface="HP Simplified"/>
              </a:defRPr>
            </a:lvl1pPr>
          </a:lstStyle>
          <a:p>
            <a:pPr defTabSz="457028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2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5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13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833061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856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72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806623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1099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7598029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435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5337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21232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42" indent="-171442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84" indent="-171442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38" indent="-169855">
              <a:defRPr sz="1400">
                <a:solidFill>
                  <a:srgbClr val="000000"/>
                </a:solidFill>
              </a:defRPr>
            </a:lvl3pPr>
            <a:lvl4pPr marL="690529" indent="-180967">
              <a:defRPr sz="1400">
                <a:solidFill>
                  <a:srgbClr val="000000"/>
                </a:solidFill>
              </a:defRPr>
            </a:lvl4pPr>
            <a:lvl5pPr marL="833396" indent="-150806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00146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086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9221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4911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6145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417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380135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1994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3"/>
          <a:ext cx="158750" cy="15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3"/>
                        <a:ext cx="158750" cy="158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5" y="193699"/>
            <a:ext cx="8794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4061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>
                <a:cs typeface="HP Simplified"/>
              </a:defRPr>
            </a:lvl1pPr>
          </a:lstStyle>
          <a:p>
            <a:pPr defTabSz="457028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2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5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13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583022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5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99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437121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844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8652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28064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42" indent="-171442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84" indent="-171442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38" indent="-169855">
              <a:defRPr sz="1400">
                <a:solidFill>
                  <a:srgbClr val="000000"/>
                </a:solidFill>
              </a:defRPr>
            </a:lvl3pPr>
            <a:lvl4pPr marL="690529" indent="-180967">
              <a:defRPr sz="1400">
                <a:solidFill>
                  <a:srgbClr val="000000"/>
                </a:solidFill>
              </a:defRPr>
            </a:lvl4pPr>
            <a:lvl5pPr marL="833396" indent="-150806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80456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9526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00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41842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48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3242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2640"/>
            <a:ext cx="6858000" cy="1165860"/>
          </a:xfrm>
        </p:spPr>
        <p:txBody>
          <a:bodyPr/>
          <a:lstStyle>
            <a:lvl1pPr>
              <a:defRPr sz="3800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6858000" cy="891540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7446250" y="282919"/>
            <a:ext cx="1413116" cy="141274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6" tIns="34295" rIns="68586" bIns="34295" numCol="1" anchor="t" anchorCtr="0" compatLnSpc="1">
            <a:prstTxWarp prst="textNoShape">
              <a:avLst/>
            </a:prstTxWarp>
          </a:bodyPr>
          <a:lstStyle/>
          <a:p>
            <a:pPr defTabSz="685857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7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54834B51-DAA0-4712-83C9-3CC6B640846C}" type="datetime1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0736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>
                <a:cs typeface="HP Simplified"/>
              </a:defRPr>
            </a:lvl1pPr>
          </a:lstStyle>
          <a:p>
            <a:pPr defTabSz="457028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2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5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13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23445391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6751548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2" tIns="45716" rIns="91432" bIns="45716"/>
          <a:lstStyle/>
          <a:p>
            <a:pPr defTabSz="457178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78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5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560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685766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66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685766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685766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66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5356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2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07926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61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4053"/>
      </p:ext>
    </p:extLst>
  </p:cSld>
  <p:clrMapOvr>
    <a:masterClrMapping/>
  </p:clrMapOvr>
  <p:transition/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5733474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74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847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6192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22699865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53302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9384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10428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15207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units of meas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100"/>
          <p:cNvSpPr>
            <a:spLocks noGrp="1"/>
          </p:cNvSpPr>
          <p:nvPr userDrawn="1">
            <p:ph type="subTitle" idx="1"/>
            <p:custDataLst>
              <p:tags r:id="rId1"/>
            </p:custDataLst>
          </p:nvPr>
        </p:nvSpPr>
        <p:spPr>
          <a:xfrm>
            <a:off x="331470" y="669617"/>
            <a:ext cx="8117206" cy="27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7"/>
          <p:cNvSpPr>
            <a:spLocks noGrp="1"/>
          </p:cNvSpPr>
          <p:nvPr userDrawn="1">
            <p:ph type="body" sz="quarter" idx="4294967295"/>
            <p:custDataLst>
              <p:tags r:id="rId2"/>
            </p:custDataLst>
          </p:nvPr>
        </p:nvSpPr>
        <p:spPr>
          <a:xfrm>
            <a:off x="331470" y="988825"/>
            <a:ext cx="5486400" cy="150813"/>
          </a:xfrm>
        </p:spPr>
        <p:txBody>
          <a:bodyPr/>
          <a:lstStyle/>
          <a:p>
            <a:pPr lvl="0">
              <a:tabLst>
                <a:tab pos="171442" algn="l"/>
              </a:tabLst>
            </a:pPr>
            <a:r>
              <a:rPr lang="en-US" sz="1400" b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786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93091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67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0582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5336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6176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84"/>
            <a:ext cx="8229600" cy="38472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6936" y="4828813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HP Confidential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45774" y="4831123"/>
            <a:ext cx="454776" cy="27232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177BC566-F96D-41A1-9BAD-95AA7A9D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83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40008239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17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479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5804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38698302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53302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47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30573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3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9599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0371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529001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units of meas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100"/>
          <p:cNvSpPr>
            <a:spLocks noGrp="1"/>
          </p:cNvSpPr>
          <p:nvPr userDrawn="1">
            <p:ph type="subTitle" idx="1"/>
            <p:custDataLst>
              <p:tags r:id="rId1"/>
            </p:custDataLst>
          </p:nvPr>
        </p:nvSpPr>
        <p:spPr>
          <a:xfrm>
            <a:off x="331470" y="669617"/>
            <a:ext cx="8117206" cy="27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7"/>
          <p:cNvSpPr>
            <a:spLocks noGrp="1"/>
          </p:cNvSpPr>
          <p:nvPr userDrawn="1">
            <p:ph type="body" sz="quarter" idx="4294967295"/>
            <p:custDataLst>
              <p:tags r:id="rId2"/>
            </p:custDataLst>
          </p:nvPr>
        </p:nvSpPr>
        <p:spPr>
          <a:xfrm>
            <a:off x="331470" y="988825"/>
            <a:ext cx="5486400" cy="150813"/>
          </a:xfrm>
        </p:spPr>
        <p:txBody>
          <a:bodyPr/>
          <a:lstStyle/>
          <a:p>
            <a:pPr lvl="0">
              <a:tabLst>
                <a:tab pos="171442" algn="l"/>
              </a:tabLst>
            </a:pPr>
            <a:r>
              <a:rPr lang="en-US" sz="1400" b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820824"/>
      </p:ext>
    </p:extLst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41171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8578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4201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84"/>
            <a:ext cx="8229600" cy="38472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6936" y="4828813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HP Confidential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45774" y="4831123"/>
            <a:ext cx="454776" cy="27232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177BC566-F96D-41A1-9BAD-95AA7A9D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942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3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9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1660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0227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47601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25907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429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22187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6639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16638"/>
      </p:ext>
    </p:extLst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42" indent="-171442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84" indent="-171442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38" indent="-169855">
              <a:defRPr sz="1400">
                <a:solidFill>
                  <a:srgbClr val="000000"/>
                </a:solidFill>
              </a:defRPr>
            </a:lvl3pPr>
            <a:lvl4pPr marL="690529" indent="-180967">
              <a:defRPr sz="1400">
                <a:solidFill>
                  <a:srgbClr val="000000"/>
                </a:solidFill>
              </a:defRPr>
            </a:lvl4pPr>
            <a:lvl5pPr marL="833396" indent="-150806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70263"/>
      </p:ext>
    </p:extLst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6502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1248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042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57200" y="4861907"/>
            <a:ext cx="495300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defTabSz="342929">
              <a:defRPr/>
            </a:pPr>
            <a:r>
              <a:rPr lang="en-US" sz="500" dirty="0">
                <a:solidFill>
                  <a:prstClr val="white"/>
                </a:solidFill>
                <a:cs typeface="HP Simplified"/>
              </a:rPr>
              <a:t>© Copyright 2015 Hewlett-Packard Development Company, L.P.  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2640"/>
            <a:ext cx="6858000" cy="1165860"/>
          </a:xfrm>
        </p:spPr>
        <p:txBody>
          <a:bodyPr/>
          <a:lstStyle>
            <a:lvl1pPr>
              <a:defRPr sz="3800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6858000" cy="891540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68586" tIns="34295" rIns="68586" bIns="34295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457178"/>
            <a:fld id="{80C853A8-1CF5-4118-9D6D-C132E8FC53CB}" type="datetimeFigureOut">
              <a:rPr lang="en-US" smtClean="0">
                <a:solidFill>
                  <a:prstClr val="white"/>
                </a:solidFill>
              </a:rPr>
              <a:pPr defTabSz="457178"/>
              <a:t>6/15/2017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68586" tIns="34295" rIns="68586" bIns="34295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4571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68586" tIns="34295" rIns="68586" bIns="34295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457178"/>
            <a:fld id="{00DE720E-C72B-42F0-AD69-52D60E3C605E}" type="slidenum">
              <a:rPr lang="en-US" smtClean="0">
                <a:solidFill>
                  <a:prstClr val="white"/>
                </a:solidFill>
              </a:rPr>
              <a:pPr defTabSz="457178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3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3167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37480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72373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410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31348"/>
      </p:ext>
    </p:extLst>
  </p:cSld>
  <p:clrMapOvr>
    <a:masterClrMapping/>
  </p:clrMapOvr>
  <p:hf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562415"/>
      </p:ext>
    </p:extLst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62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941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952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5138942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3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80C853A8-1CF5-4118-9D6D-C132E8FC53CB}" type="datetimeFigureOut">
              <a:rPr lang="en-US" smtClean="0">
                <a:solidFill>
                  <a:prstClr val="black"/>
                </a:solidFill>
              </a:rPr>
              <a:pPr defTabSz="457178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00DE720E-C72B-42F0-AD69-52D60E3C605E}" type="slidenum">
              <a:rPr lang="en-US" smtClean="0">
                <a:solidFill>
                  <a:prstClr val="black"/>
                </a:solidFill>
              </a:rPr>
              <a:pPr defTabSz="45717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6"/>
            <a:ext cx="8460105" cy="369204"/>
          </a:xfrm>
          <a:prstGeom prst="rect">
            <a:avLst/>
          </a:prstGeom>
        </p:spPr>
        <p:txBody>
          <a:bodyPr wrap="square" lIns="91436" tIns="45718" rIns="91436" bIns="45718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>
                <a:cs typeface="HP Simplified"/>
              </a:defRPr>
            </a:lvl1pPr>
          </a:lstStyle>
          <a:p>
            <a:pPr defTabSz="457028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2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5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13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3530744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3"/>
            <a:ext cx="8460105" cy="369329"/>
          </a:xfrm>
          <a:prstGeom prst="rect">
            <a:avLst/>
          </a:prstGeom>
        </p:spPr>
        <p:txBody>
          <a:bodyPr wrap="square" lIns="91436" tIns="45718" rIns="91436" bIns="45718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Arial"/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1" i="0"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7" y="1458000"/>
            <a:ext cx="8125413" cy="278899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1" i="0">
                <a:latin typeface="HP Simplified" pitchFamily="34" charset="0"/>
                <a:cs typeface="Arial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55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33300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8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850114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00857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M Experience Regu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43002"/>
            <a:ext cx="9144000" cy="2869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7350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3748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lIns="91436" tIns="45718" rIns="91436" bIns="45718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280477"/>
            <a:ext cx="8476488" cy="43088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1268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lIns="91436" tIns="45718" rIns="91436" bIns="45718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 lIns="91436" tIns="45718" rIns="91436" bIns="45718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59378"/>
      </p:ext>
    </p:extLst>
  </p:cSld>
  <p:clrMapOvr>
    <a:masterClrMapping/>
  </p:clrMapOvr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DF777434-2561-48EB-8E50-89F888EBE0DB}" type="datetimeFigureOut">
              <a:rPr lang="en-US" smtClean="0">
                <a:solidFill>
                  <a:prstClr val="black"/>
                </a:solidFill>
              </a:rPr>
              <a:pPr defTabSz="457178"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457178"/>
            <a:fld id="{43091FA4-F4E3-45B2-97A6-24E154B68AC9}" type="slidenum">
              <a:rPr lang="en-US" smtClean="0">
                <a:solidFill>
                  <a:prstClr val="black"/>
                </a:solidFill>
              </a:rPr>
              <a:pPr defTabSz="45717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210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3"/>
          <a:ext cx="158750" cy="15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3"/>
                        <a:ext cx="158750" cy="158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5" y="193699"/>
            <a:ext cx="8794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2774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3887158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3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299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50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456854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6138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7181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27794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5050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41128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5174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fld id="{54834B51-DAA0-4712-83C9-3CC6B640846C}" type="datetime1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8" y="1458000"/>
            <a:ext cx="8125413" cy="27889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15439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98425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7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896" tIns="60947" rIns="121896" bIns="60947"/>
          <a:lstStyle>
            <a:lvl1pPr>
              <a:defRPr>
                <a:cs typeface="HP Simplified"/>
              </a:defRPr>
            </a:lvl1pPr>
          </a:lstStyle>
          <a:p>
            <a:pPr defTabSz="456992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699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8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3937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417358875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02564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12384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0847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cs typeface="HP Simplified"/>
              </a:defRPr>
            </a:lvl1pPr>
          </a:lstStyle>
          <a:p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cs typeface="HP Simplified"/>
              </a:defRPr>
            </a:lvl1pPr>
          </a:lstStyle>
          <a:p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cs typeface="HP Simplified"/>
              </a:defRPr>
            </a:lvl1pPr>
          </a:lstStyle>
          <a:p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7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110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pPr defTabSz="685708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08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pPr defTabSz="685708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>
                <a:cs typeface="HP Simplified"/>
              </a:defRPr>
            </a:lvl1pPr>
          </a:lstStyle>
          <a:p>
            <a:pPr defTabSz="685708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08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4398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1463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16903"/>
      </p:ext>
    </p:extLst>
  </p:cSld>
  <p:clrMapOvr>
    <a:masterClrMapping/>
  </p:clrMapOvr>
  <p:transition/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617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75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461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27696"/>
      </p:ext>
    </p:extLst>
  </p:cSld>
  <p:clrMapOvr>
    <a:masterClrMapping/>
  </p:clrMapOvr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7658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252926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18141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661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961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952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19" rIns="91438" bIns="45719" rtlCol="0" anchor="ctr">
            <a:noAutofit/>
          </a:bodyPr>
          <a:lstStyle/>
          <a:p>
            <a:pPr defTabSz="914378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78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5050542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6"/>
            <a:ext cx="8460105" cy="369204"/>
          </a:xfrm>
          <a:prstGeom prst="rect">
            <a:avLst/>
          </a:prstGeom>
        </p:spPr>
        <p:txBody>
          <a:bodyPr wrap="square" lIns="91438" tIns="45719" rIns="91438" bIns="45719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9" tIns="60955" rIns="121909" bIns="60955"/>
          <a:lstStyle>
            <a:lvl1pPr>
              <a:defRPr>
                <a:cs typeface="HP Simplified"/>
              </a:defRPr>
            </a:lvl1pPr>
          </a:lstStyle>
          <a:p>
            <a:pPr defTabSz="457040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4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3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36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36871857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  <a:prstGeom prst="rect">
            <a:avLst/>
          </a:prstGeom>
        </p:spPr>
        <p:txBody>
          <a:bodyPr wrap="square" lIns="91438" tIns="45719" rIns="91438" bIns="45719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3639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 lIns="91438" tIns="45719" rIns="91438" bIns="45719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79432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5" rIns="91430" bIns="45715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9011140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784767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3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1615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37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700895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59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17576"/>
      </p:ext>
    </p:extLst>
  </p:cSld>
  <p:clrMapOvr>
    <a:masterClrMapping/>
  </p:clrMapOvr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46" indent="-171446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92" indent="-171446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50" indent="-169859">
              <a:defRPr sz="1400">
                <a:solidFill>
                  <a:srgbClr val="000000"/>
                </a:solidFill>
              </a:defRPr>
            </a:lvl3pPr>
            <a:lvl4pPr marL="690546" indent="-180971">
              <a:defRPr sz="1400">
                <a:solidFill>
                  <a:srgbClr val="000000"/>
                </a:solidFill>
              </a:defRPr>
            </a:lvl4pPr>
            <a:lvl5pPr marL="833417" indent="-150809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35686"/>
      </p:ext>
    </p:extLst>
  </p:cSld>
  <p:clrMapOvr>
    <a:masterClrMapping/>
  </p:clrMapOvr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1703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2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76068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36152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2640"/>
            <a:ext cx="6858000" cy="1165860"/>
          </a:xfrm>
        </p:spPr>
        <p:txBody>
          <a:bodyPr/>
          <a:lstStyle>
            <a:lvl1pPr>
              <a:defRPr sz="3800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6858000" cy="891540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7446250" y="282919"/>
            <a:ext cx="1413116" cy="141274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8" tIns="34295" rIns="68588" bIns="34295" numCol="1" anchor="t" anchorCtr="0" compatLnSpc="1">
            <a:prstTxWarp prst="textNoShape">
              <a:avLst/>
            </a:prstTxWarp>
          </a:bodyPr>
          <a:lstStyle/>
          <a:p>
            <a:pPr defTabSz="685874"/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3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54834B51-DAA0-4712-83C9-3CC6B640846C}" type="datetime1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Arial"/>
              </a:defRPr>
            </a:lvl1pPr>
            <a:lvl2pPr marL="457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Arial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5" y="1458000"/>
            <a:ext cx="8125413" cy="27889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Arial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264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2407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10"/>
            <a:ext cx="8460105" cy="27892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7" y="4710228"/>
            <a:ext cx="182186" cy="107722"/>
          </a:xfrm>
          <a:prstGeom prst="rect">
            <a:avLst/>
          </a:prstGeom>
        </p:spPr>
        <p:txBody>
          <a:bodyPr lIns="121909" tIns="60955" rIns="121909" bIns="60955"/>
          <a:lstStyle>
            <a:lvl1pPr>
              <a:defRPr>
                <a:cs typeface="HP Simplified"/>
              </a:defRPr>
            </a:lvl1pPr>
          </a:lstStyle>
          <a:p>
            <a:pPr defTabSz="457040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04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gray">
          <a:xfrm>
            <a:off x="4155224" y="4948243"/>
            <a:ext cx="833563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 defTabSz="914036">
              <a:defRPr/>
            </a:pPr>
            <a:r>
              <a:rPr lang="en-US" sz="900" dirty="0">
                <a:solidFill>
                  <a:prstClr val="white">
                    <a:lumMod val="65000"/>
                  </a:prstClr>
                </a:solidFill>
                <a:cs typeface="HP Simplified"/>
              </a:rPr>
              <a:t>HP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213326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59944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3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5648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3536630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457189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457189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457189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4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064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83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83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83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83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685783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30993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8950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07180"/>
      </p:ext>
    </p:extLst>
  </p:cSld>
  <p:clrMapOvr>
    <a:masterClrMapping/>
  </p:clrMapOvr>
  <p:transition/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80C853A8-1CF5-4118-9D6D-C132E8FC53CB}" type="datetimeFigureOut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6/15/2017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00DE720E-C72B-42F0-AD69-52D60E3C605E}" type="slidenum">
              <a:rPr lang="en-US" smtClean="0">
                <a:solidFill>
                  <a:srgbClr val="E5E8E8">
                    <a:lumMod val="75000"/>
                  </a:srgbClr>
                </a:solidFill>
              </a:rPr>
              <a:pPr defTabSz="457189"/>
              <a:t>‹#›</a:t>
            </a:fld>
            <a:endParaRPr lang="en-US" dirty="0">
              <a:solidFill>
                <a:srgbClr val="E5E8E8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2"/>
            <a:ext cx="8229600" cy="2057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4"/>
            <a:ext cx="8229600" cy="3314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6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  HP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409030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4925963"/>
            <a:ext cx="2556387" cy="2192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430202">
              <a:spcAft>
                <a:spcPts val="400"/>
              </a:spcAft>
              <a:buSzPct val="100000"/>
            </a:pPr>
            <a:r>
              <a:rPr lang="en-US" sz="800" dirty="0">
                <a:solidFill>
                  <a:srgbClr val="000000"/>
                </a:solidFill>
                <a:cs typeface="HP Simplified" pitchFamily="34" charset="0"/>
              </a:rPr>
              <a:t>HP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111968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394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62518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37218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black">
          <a:xfrm>
            <a:off x="8508999" y="4546601"/>
            <a:ext cx="360364" cy="3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303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3526" y="4660800"/>
            <a:ext cx="3117850" cy="4154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FFFFFF"/>
                </a:solidFill>
                <a:cs typeface="Arial"/>
              </a:rPr>
              <a:t>© Copyright 2012 Hewlett-Packard Development Company, L.P. </a:t>
            </a:r>
            <a:br>
              <a:rPr lang="en-US" sz="700" dirty="0">
                <a:solidFill>
                  <a:srgbClr val="FFFFFF"/>
                </a:solidFill>
                <a:cs typeface="Arial"/>
              </a:rPr>
            </a:br>
            <a:r>
              <a:rPr lang="en-US" sz="700" dirty="0">
                <a:solidFill>
                  <a:srgbClr val="FFFFFF"/>
                </a:solidFill>
                <a:cs typeface="Arial"/>
              </a:rPr>
              <a:t>The information contained herein is subject to change without notice.</a:t>
            </a:r>
          </a:p>
          <a:p>
            <a:pPr defTabSz="457189"/>
            <a:endParaRPr lang="en-US" sz="7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66350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96085" y="157303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defRPr sz="4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3526" y="4660800"/>
            <a:ext cx="3117850" cy="4154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black"/>
                </a:solidFill>
                <a:cs typeface="Arial"/>
              </a:rPr>
              <a:t>© Copyright 2012 Hewlett-Packard Development Company, L.P. </a:t>
            </a:r>
            <a:br>
              <a:rPr lang="en-US" sz="700" dirty="0">
                <a:solidFill>
                  <a:prstClr val="black"/>
                </a:solidFill>
                <a:cs typeface="Arial"/>
              </a:rPr>
            </a:br>
            <a:r>
              <a:rPr lang="en-US" sz="700" dirty="0">
                <a:solidFill>
                  <a:prstClr val="black"/>
                </a:solidFill>
                <a:cs typeface="Arial"/>
              </a:rPr>
              <a:t>The information contained herein is subject to change without notice.</a:t>
            </a:r>
          </a:p>
          <a:p>
            <a:pPr defTabSz="457189"/>
            <a:endParaRPr lang="en-US" sz="7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7" name="Picture 6" descr="HP_logo_old_NewBlue_SMALL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507084" y="4539288"/>
            <a:ext cx="376566" cy="3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4217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5803" y="947227"/>
            <a:ext cx="7758112" cy="646331"/>
          </a:xfrm>
        </p:spPr>
        <p:txBody>
          <a:bodyPr/>
          <a:lstStyle>
            <a:lvl1pPr marL="228570" indent="-228570">
              <a:buFont typeface="Arial" pitchFamily="34" charset="0"/>
              <a:buChar char="●"/>
              <a:defRPr sz="1400" b="0">
                <a:latin typeface="Arial"/>
                <a:cs typeface="Arial" pitchFamily="34" charset="0"/>
                <a:sym typeface="Arial"/>
              </a:defRPr>
            </a:lvl1pPr>
            <a:lvl2pPr>
              <a:defRPr sz="1400" b="0">
                <a:latin typeface="Arial"/>
                <a:cs typeface="Arial" pitchFamily="34" charset="0"/>
                <a:sym typeface="Arial"/>
              </a:defRPr>
            </a:lvl2pPr>
            <a:lvl3pPr marL="914280" indent="-173015">
              <a:buFont typeface="Wingdings" pitchFamily="2" charset="2"/>
              <a:buChar char="§"/>
              <a:defRPr sz="1400" b="0">
                <a:latin typeface="Arial"/>
                <a:cs typeface="Arial" pitchFamily="34" charset="0"/>
                <a:sym typeface="Arial"/>
              </a:defRPr>
            </a:lvl3pPr>
            <a:lvl4pPr marL="1488881" indent="-290475">
              <a:defRPr sz="1500">
                <a:latin typeface="Arial"/>
                <a:cs typeface="Arial" pitchFamily="34" charset="0"/>
                <a:sym typeface="Arial"/>
              </a:defRPr>
            </a:lvl4pPr>
            <a:lvl5pPr marL="1946021" indent="-228570">
              <a:defRPr sz="1500">
                <a:latin typeface="Arial"/>
                <a:cs typeface="Arial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336748" y="4947488"/>
            <a:ext cx="8267700" cy="126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tabLst>
                <a:tab pos="230157" algn="l"/>
              </a:tabLst>
              <a:defRPr sz="800"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229699312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title _d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54819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7" y="751394"/>
            <a:ext cx="846010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7" y="235066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8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49255" y="4710114"/>
            <a:ext cx="182563" cy="107950"/>
          </a:xfrm>
          <a:prstGeom prst="rect">
            <a:avLst/>
          </a:prstGeom>
        </p:spPr>
        <p:txBody>
          <a:bodyPr lIns="91438" tIns="45719" rIns="91438" bIns="45719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/>
              </a:defRPr>
            </a:lvl1pPr>
          </a:lstStyle>
          <a:p>
            <a:pPr defTabSz="457189">
              <a:defRPr/>
            </a:pPr>
            <a:fld id="{BE3E09BD-5CD0-4730-9CFE-00D8E10D42E5}" type="slidenum">
              <a:rPr lang="en-US" smtClean="0">
                <a:solidFill>
                  <a:prstClr val="black"/>
                </a:solidFill>
              </a:rPr>
              <a:pPr defTabSz="457189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286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994857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580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7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846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89960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</p:spTree>
    <p:extLst>
      <p:ext uri="{BB962C8B-B14F-4D97-AF65-F5344CB8AC3E}">
        <p14:creationId xmlns:p14="http://schemas.microsoft.com/office/powerpoint/2010/main" val="807908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42290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5747"/>
      </p:ext>
    </p:extLst>
  </p:cSld>
  <p:clrMapOvr>
    <a:masterClrMapping/>
  </p:clrMapOvr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7"/>
            <a:ext cx="8117206" cy="825985"/>
          </a:xfrm>
        </p:spPr>
        <p:txBody>
          <a:bodyPr wrap="square">
            <a:noAutofit/>
          </a:bodyPr>
          <a:lstStyle>
            <a:lvl1pPr>
              <a:defRPr b="1" i="0" baseline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r>
              <a:rPr lang="en-US" noProof="0" dirty="0"/>
              <a:t>Line 2 for added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53302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3588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54007"/>
      </p:ext>
    </p:extLst>
  </p:cSld>
  <p:clrMapOvr>
    <a:masterClrMapping/>
  </p:clrMapOvr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826788"/>
      </p:ext>
    </p:extLst>
  </p:cSld>
  <p:clrMapOvr>
    <a:masterClrMapping/>
  </p:clrMapOvr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units of meas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100"/>
          <p:cNvSpPr>
            <a:spLocks noGrp="1"/>
          </p:cNvSpPr>
          <p:nvPr userDrawn="1">
            <p:ph type="subTitle" idx="1"/>
            <p:custDataLst>
              <p:tags r:id="rId1"/>
            </p:custDataLst>
          </p:nvPr>
        </p:nvSpPr>
        <p:spPr>
          <a:xfrm>
            <a:off x="331470" y="669617"/>
            <a:ext cx="8117206" cy="27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7"/>
          <p:cNvSpPr>
            <a:spLocks noGrp="1"/>
          </p:cNvSpPr>
          <p:nvPr userDrawn="1">
            <p:ph type="body" sz="quarter" idx="4294967295"/>
            <p:custDataLst>
              <p:tags r:id="rId2"/>
            </p:custDataLst>
          </p:nvPr>
        </p:nvSpPr>
        <p:spPr>
          <a:xfrm>
            <a:off x="331470" y="988825"/>
            <a:ext cx="5486400" cy="150813"/>
          </a:xfrm>
        </p:spPr>
        <p:txBody>
          <a:bodyPr/>
          <a:lstStyle/>
          <a:p>
            <a:pPr lvl="0">
              <a:tabLst>
                <a:tab pos="171442" algn="l"/>
              </a:tabLst>
            </a:pPr>
            <a:r>
              <a:rPr lang="en-US" sz="1400" b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203268"/>
      </p:ext>
    </p:extLst>
  </p:cSld>
  <p:clrMapOvr>
    <a:masterClrMapping/>
  </p:clrMapOvr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8566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286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08839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84"/>
            <a:ext cx="8229600" cy="38472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6936" y="4828813"/>
            <a:ext cx="28956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HP Confidential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45774" y="4831123"/>
            <a:ext cx="454776" cy="27232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177BC566-F96D-41A1-9BAD-95AA7A9D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513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3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9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63434"/>
      </p:ext>
    </p:extLst>
  </p:cSld>
  <p:clrMapOvr>
    <a:masterClrMapping/>
  </p:clrMapOvr>
  <p:hf hdr="0" ftr="0" dt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977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59710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1396"/>
      </p:ext>
    </p:extLst>
  </p:cSld>
  <p:clrMapOvr>
    <a:masterClrMapping/>
  </p:clrMapOvr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8334761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38849738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3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6052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946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0274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34166"/>
      </p:ext>
    </p:extLst>
  </p:cSld>
  <p:clrMapOvr>
    <a:masterClrMapping/>
  </p:clrMapOvr>
  <p:hf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46" indent="-171446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92" indent="-171446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50" indent="-169859">
              <a:defRPr sz="1400">
                <a:solidFill>
                  <a:srgbClr val="000000"/>
                </a:solidFill>
              </a:defRPr>
            </a:lvl3pPr>
            <a:lvl4pPr marL="690546" indent="-180971">
              <a:defRPr sz="1400">
                <a:solidFill>
                  <a:srgbClr val="000000"/>
                </a:solidFill>
              </a:defRPr>
            </a:lvl4pPr>
            <a:lvl5pPr marL="833417" indent="-150809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89392"/>
      </p:ext>
    </p:extLst>
  </p:cSld>
  <p:clrMapOvr>
    <a:masterClrMapping/>
  </p:clrMapOvr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66532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2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19226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2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886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219250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2774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659615"/>
            <a:ext cx="8370380" cy="294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HP Simplified" pitchFamily="34" charset="0"/>
                <a:ea typeface="+mn-ea"/>
                <a:cs typeface="HP Simplified" pitchFamily="34" charset="0"/>
                <a:sym typeface="HP Simplified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39725" y="315479"/>
            <a:ext cx="8375650" cy="423193"/>
          </a:xfrm>
          <a:prstGeom prst="rect">
            <a:avLst/>
          </a:prstGeom>
        </p:spPr>
        <p:txBody>
          <a:bodyPr anchorCtr="0"/>
          <a:lstStyle>
            <a:lvl1pPr marL="0" marR="0" indent="0" algn="l" defTabSz="914378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HP Simplified" pitchFamily="34" charset="0"/>
                <a:sym typeface="HP Simplifie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1" y="4894293"/>
            <a:ext cx="182186" cy="107722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HP Simplified" pitchFamily="34" charset="0"/>
                <a:cs typeface="HP Simplified"/>
              </a:defRPr>
            </a:lvl1pPr>
          </a:lstStyle>
          <a:p>
            <a:pPr defTabSz="457189"/>
            <a:fld id="{33088DE5-1DDF-C242-AF39-BA25983D68D6}" type="slidenum">
              <a:rPr lang="en-US" smtClean="0">
                <a:solidFill>
                  <a:prstClr val="black"/>
                </a:solidFill>
              </a:rPr>
              <a:pPr defTabSz="457189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2902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fld id="{C20254B4-2B2A-4AC7-A129-00F7437F3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6/15/2017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8906" y="4711118"/>
            <a:ext cx="182186" cy="107722"/>
          </a:xfrm>
          <a:prstGeom prst="rect">
            <a:avLst/>
          </a:prstGeom>
        </p:spPr>
        <p:txBody>
          <a:bodyPr lIns="57149" tIns="28574" rIns="57149" bIns="28574"/>
          <a:lstStyle/>
          <a:p>
            <a:pPr defTabSz="457189"/>
            <a:fld id="{670C4147-485E-4DCA-BB75-862D196D61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44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7" y="365128"/>
            <a:ext cx="1882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0392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7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40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29854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7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5" y="240923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1928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6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759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170368"/>
            <a:ext cx="9144000" cy="973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1" y="4352925"/>
            <a:ext cx="382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6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515E6E2-7610-9842-A415-4185D33E9709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2378" y="4327528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97529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73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30192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6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9F0640D-6132-4843-A429-677A6863DE22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8350" y="4335468"/>
            <a:ext cx="755650" cy="80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7342" y="218356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8569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6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145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6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>
            <a:noAutofit/>
          </a:bodyPr>
          <a:lstStyle>
            <a:lvl1pPr marL="169859" indent="-169859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46" indent="-233357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378" indent="-223832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0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0760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22756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7842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rtlCol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774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2" y="1186049"/>
            <a:ext cx="3878263" cy="3222441"/>
          </a:xfrm>
        </p:spPr>
        <p:txBody>
          <a:bodyPr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8367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536685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1977" y="304710"/>
            <a:ext cx="8375650" cy="469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99592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1" y="287235"/>
            <a:ext cx="8375650" cy="5039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2173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957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6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5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 bwMode="black">
          <a:xfrm>
            <a:off x="349255" y="4710114"/>
            <a:ext cx="182563" cy="107950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8BDC8F7F-8208-144C-A02F-18FCEF1E5821}" type="slidenum">
              <a:rPr lang="en-US" smtClean="0">
                <a:ea typeface="ＭＳ Ｐゴシック" charset="0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0947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7" y="1057632"/>
            <a:ext cx="8370380" cy="294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1313" y="315567"/>
            <a:ext cx="8375650" cy="6560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55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6756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96121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7" y="2036822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6983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90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678" rIns="91358" bIns="45678" rtlCol="0">
            <a:noAutofit/>
          </a:bodyPr>
          <a:lstStyle/>
          <a:p>
            <a:pPr defTabSz="456788">
              <a:defRPr/>
            </a:pPr>
            <a:r>
              <a:rPr lang="en-US" sz="700" dirty="0">
                <a:solidFill>
                  <a:srgbClr val="87898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28700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663241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62257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90" y="240937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678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6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678" rIns="91358" bIns="45678" rtlCol="0">
            <a:noAutofit/>
          </a:bodyPr>
          <a:lstStyle/>
          <a:p>
            <a:pPr defTabSz="456788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76361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5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35809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9" y="1188722"/>
            <a:ext cx="8119871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01915"/>
      </p:ext>
    </p:extLst>
  </p:cSld>
  <p:clrMapOvr>
    <a:masterClrMapping/>
  </p:clrMapOvr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9" y="1188722"/>
            <a:ext cx="8119871" cy="3228975"/>
          </a:xfrm>
        </p:spPr>
        <p:txBody>
          <a:bodyPr wrap="square">
            <a:noAutofit/>
          </a:bodyPr>
          <a:lstStyle>
            <a:lvl1pPr marL="172884" indent="-172884">
              <a:buFont typeface="HP Simplified" pitchFamily="34" charset="0"/>
              <a:buChar char="•"/>
              <a:defRPr sz="1400" b="0">
                <a:solidFill>
                  <a:srgbClr val="000000"/>
                </a:solidFill>
              </a:defRPr>
            </a:lvl1pPr>
            <a:lvl2pPr marL="345764" indent="-172884">
              <a:buSzPct val="80000"/>
              <a:buFont typeface="HP Simplified"/>
              <a:buChar char="−"/>
              <a:tabLst/>
              <a:defRPr sz="1400">
                <a:solidFill>
                  <a:srgbClr val="000000"/>
                </a:solidFill>
              </a:defRPr>
            </a:lvl2pPr>
            <a:lvl3pPr marL="515474" indent="-169714">
              <a:tabLst/>
              <a:defRPr sz="1400">
                <a:solidFill>
                  <a:srgbClr val="000000"/>
                </a:solidFill>
              </a:defRPr>
            </a:lvl3pPr>
            <a:lvl4pPr marL="693114" indent="-180812">
              <a:defRPr sz="1400">
                <a:solidFill>
                  <a:srgbClr val="000000"/>
                </a:solidFill>
              </a:defRPr>
            </a:lvl4pPr>
            <a:lvl5pPr marL="837445" indent="-150680">
              <a:tabLst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6113"/>
      </p:ext>
    </p:extLst>
  </p:cSld>
  <p:clrMapOvr>
    <a:masterClrMapping/>
  </p:clrMapOvr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4" y="235066"/>
            <a:ext cx="8460104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2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751390"/>
            <a:ext cx="8460104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92928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49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7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90" y="1188721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751390"/>
            <a:ext cx="8460104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91832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4" y="235067"/>
            <a:ext cx="8460104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8" y="1189043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4" y="751390"/>
            <a:ext cx="8460104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43122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6" y="365125"/>
            <a:ext cx="1882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1573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6" y="45354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39" y="45354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37745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49986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6" y="45354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40920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2562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920287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646853"/>
      </p:ext>
    </p:extLst>
  </p:cSld>
  <p:clrMapOvr>
    <a:masterClrMapping/>
  </p:clrMapOvr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490199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170364"/>
            <a:ext cx="9144000" cy="973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1" y="4352925"/>
            <a:ext cx="382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6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515E6E2-7610-9842-A415-4185D33E9709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2374" y="4327526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84333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73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30189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6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3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9F0640D-6132-4843-A429-677A6863DE22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37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8350" y="4335464"/>
            <a:ext cx="755650" cy="80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7338" y="218356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0321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53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>
            <a:noAutofit/>
          </a:bodyPr>
          <a:lstStyle>
            <a:lvl1pPr marL="169859" indent="-169859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46" indent="-233357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378" indent="-223832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3017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72" y="235064"/>
            <a:ext cx="8460105" cy="430887"/>
          </a:xfrm>
          <a:prstGeom prst="rect">
            <a:avLst/>
          </a:prstGeom>
          <a:ln>
            <a:noFill/>
          </a:ln>
        </p:spPr>
        <p:txBody>
          <a:bodyPr rtlCol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509866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8" y="1186048"/>
            <a:ext cx="3878263" cy="3222441"/>
          </a:xfrm>
        </p:spPr>
        <p:txBody>
          <a:bodyPr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79002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806362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7DE25AC-9991-8E4B-B5F3-263B1C4F10FA}" type="slidenum">
              <a:rPr lang="en-US" smtClean="0">
                <a:ea typeface="ＭＳ Ｐゴシック" charset="0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1887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972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190604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096027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1977" y="304710"/>
            <a:ext cx="8375650" cy="469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19615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1" y="287235"/>
            <a:ext cx="8375650" cy="5039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2173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79202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4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1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 bwMode="black">
          <a:xfrm>
            <a:off x="349251" y="4710114"/>
            <a:ext cx="182563" cy="107950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8BDC8F7F-8208-144C-A02F-18FCEF1E5821}" type="slidenum">
              <a:rPr lang="en-US" smtClean="0">
                <a:ea typeface="ＭＳ Ｐゴシック" charset="0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002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17642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6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721857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7" y="1057631"/>
            <a:ext cx="8370380" cy="294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41313" y="315563"/>
            <a:ext cx="8375650" cy="6560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55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13138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87898B"/>
                </a:solidFill>
                <a:ea typeface="ＭＳ Ｐゴシック" charset="0"/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3284683655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76307116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4779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332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46173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64534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7763"/>
      </p:ext>
    </p:extLst>
  </p:cSld>
  <p:clrMapOvr>
    <a:masterClrMapping/>
  </p:clrMapOvr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31"/>
      </p:ext>
    </p:extLst>
  </p:cSld>
  <p:clrMapOvr>
    <a:masterClrMapping/>
  </p:clrMapOvr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74292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8000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19999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15933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34290" rIns="68580" bIns="34290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888839060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34290" rIns="68580" bIns="34290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87898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424730281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20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8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5" y="4758803"/>
            <a:ext cx="8012545" cy="228600"/>
          </a:xfrm>
          <a:prstGeom prst="rect">
            <a:avLst/>
          </a:prstGeom>
          <a:noFill/>
        </p:spPr>
        <p:txBody>
          <a:bodyPr wrap="square" lIns="0" tIns="34290" rIns="68580" bIns="34290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513092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9623095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7178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872581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191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723090" y="4616971"/>
            <a:ext cx="125917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30202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C00000"/>
                </a:solidFill>
                <a:cs typeface="HP Simplified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975694"/>
      </p:ext>
    </p:extLst>
  </p:cSld>
  <p:clrMapOvr>
    <a:masterClrMapping/>
  </p:clrMapOvr>
  <p:transition spd="med">
    <p:fade/>
  </p:transition>
  <p:hf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3034" indent="-173034">
              <a:buFont typeface="HP Simplified" pitchFamily="34" charset="0"/>
              <a:buChar char="•"/>
              <a:defRPr sz="1400" b="0">
                <a:solidFill>
                  <a:srgbClr val="000000"/>
                </a:solidFill>
              </a:defRPr>
            </a:lvl1pPr>
            <a:lvl2pPr marL="346067" indent="-173034">
              <a:buSzPct val="80000"/>
              <a:buFont typeface="HP Simplified"/>
              <a:buChar char="−"/>
              <a:tabLst/>
              <a:defRPr sz="1400">
                <a:solidFill>
                  <a:srgbClr val="000000"/>
                </a:solidFill>
              </a:defRPr>
            </a:lvl2pPr>
            <a:lvl3pPr marL="515925" indent="-169859">
              <a:tabLst/>
              <a:defRPr sz="1400">
                <a:solidFill>
                  <a:srgbClr val="000000"/>
                </a:solidFill>
              </a:defRPr>
            </a:lvl3pPr>
            <a:lvl4pPr marL="693721" indent="-180971">
              <a:defRPr sz="1400">
                <a:solidFill>
                  <a:srgbClr val="000000"/>
                </a:solidFill>
              </a:defRPr>
            </a:lvl4pPr>
            <a:lvl5pPr marL="838179" indent="-150809">
              <a:tabLst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01527"/>
      </p:ext>
    </p:extLst>
  </p:cSld>
  <p:clrMapOvr>
    <a:masterClrMapping/>
  </p:clrMapOvr>
  <p:transition spd="med">
    <p:fade/>
  </p:transition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1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6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532051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8" y="1186048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3602669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0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585504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723090" y="4616971"/>
            <a:ext cx="125917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30202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C00000"/>
                </a:solidFill>
                <a:cs typeface="HP Simplified" pitchFamily="34" charset="0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7644475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036822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3316628"/>
            <a:ext cx="6858000" cy="9144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rgbClr val="000000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27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806636"/>
            <a:ext cx="8416290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5"/>
            <a:ext cx="8416290" cy="516776"/>
          </a:xfrm>
        </p:spPr>
        <p:txBody>
          <a:bodyPr wrap="square">
            <a:noAutofit/>
          </a:bodyPr>
          <a:lstStyle>
            <a:lvl1pPr>
              <a:defRPr sz="1800" b="1" i="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8372723" y="4452731"/>
            <a:ext cx="675861" cy="540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457189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50991"/>
      </p:ext>
    </p:extLst>
  </p:cSld>
  <p:clrMapOvr>
    <a:masterClrMapping/>
  </p:clrMapOvr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365125"/>
            <a:ext cx="18827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4895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38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6592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317593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825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21731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070553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170363"/>
            <a:ext cx="9144000" cy="973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0" y="4352925"/>
            <a:ext cx="382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5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515E6E2-7610-9842-A415-4185D33E9709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2373" y="4327525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18520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73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30188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655638" y="4327525"/>
            <a:ext cx="0" cy="406400"/>
          </a:xfrm>
          <a:prstGeom prst="line">
            <a:avLst/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 userDrawn="1"/>
        </p:nvSpPr>
        <p:spPr bwMode="gray">
          <a:xfrm>
            <a:off x="168275" y="4327525"/>
            <a:ext cx="438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9F0640D-6132-4843-A429-677A6863DE22}" type="slidenum">
              <a:rPr lang="en-US" i="1" smtClean="0">
                <a:solidFill>
                  <a:prstClr val="white"/>
                </a:solidFill>
                <a:latin typeface="HP Simplified Light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white"/>
              </a:solidFill>
              <a:latin typeface="HP Simplified Ligh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88350" y="4335463"/>
            <a:ext cx="755650" cy="80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7338" y="218355"/>
            <a:ext cx="7241007" cy="40660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40191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069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235064"/>
            <a:ext cx="8117206" cy="430887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6279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rtlCol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370104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87342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45194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DE25AC-9991-8E4B-B5F3-263B1C4F10FA}" type="slidenum">
              <a:rPr lang="en-US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9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14192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8" y="1458000"/>
            <a:ext cx="8125413" cy="27889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750099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1976" y="304710"/>
            <a:ext cx="8375650" cy="469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0179"/>
      </p:ext>
    </p:extLst>
  </p:cSld>
  <p:clrMapOvr>
    <a:masterClrMapping/>
  </p:clrMapOvr>
  <p:transition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1" y="287235"/>
            <a:ext cx="8375650" cy="5039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2195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234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69" y="235063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0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 bwMode="black">
          <a:xfrm>
            <a:off x="349250" y="4710113"/>
            <a:ext cx="182563" cy="107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DC8F7F-8208-144C-A02F-18FCEF1E5821}" type="slidenum">
              <a:rPr lang="en-US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1749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6959366" y="374037"/>
            <a:ext cx="1872002" cy="1872002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rgbClr val="0096D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6761" y="674396"/>
            <a:ext cx="5997575" cy="306679"/>
          </a:xfrm>
        </p:spPr>
        <p:txBody>
          <a:bodyPr/>
          <a:lstStyle>
            <a:lvl1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Su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856948"/>
            <a:ext cx="3086100" cy="1133902"/>
          </a:xfrm>
        </p:spPr>
        <p:txBody>
          <a:bodyPr/>
          <a:lstStyle>
            <a:lvl1pPr defTabSz="430213">
              <a:spcAft>
                <a:spcPts val="400"/>
              </a:spcAft>
              <a:buSzPct val="100000"/>
              <a:defRPr lang="en-US" sz="1400" dirty="0" smtClean="0"/>
            </a:lvl1pPr>
          </a:lstStyle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1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2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3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4</a:t>
            </a:r>
          </a:p>
        </p:txBody>
      </p:sp>
    </p:spTree>
    <p:extLst>
      <p:ext uri="{BB962C8B-B14F-4D97-AF65-F5344CB8AC3E}">
        <p14:creationId xmlns:p14="http://schemas.microsoft.com/office/powerpoint/2010/main" val="28100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Cust 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Name Customer Insights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1856948"/>
            <a:ext cx="5319713" cy="1133902"/>
          </a:xfrm>
        </p:spPr>
        <p:txBody>
          <a:bodyPr/>
          <a:lstStyle>
            <a:lvl1pPr defTabSz="430213">
              <a:spcAft>
                <a:spcPts val="1600"/>
              </a:spcAft>
              <a:buSzPct val="100000"/>
              <a:defRPr lang="en-US" sz="1400" dirty="0" smtClean="0">
                <a:solidFill>
                  <a:schemeClr val="tx1"/>
                </a:solidFill>
              </a:defRPr>
            </a:lvl1pPr>
          </a:lstStyle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1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2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3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4</a:t>
            </a:r>
          </a:p>
        </p:txBody>
      </p:sp>
    </p:spTree>
    <p:extLst>
      <p:ext uri="{BB962C8B-B14F-4D97-AF65-F5344CB8AC3E}">
        <p14:creationId xmlns:p14="http://schemas.microsoft.com/office/powerpoint/2010/main" val="23424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Design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Product Name Design Insight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6761" y="674396"/>
            <a:ext cx="5997575" cy="306679"/>
          </a:xfrm>
        </p:spPr>
        <p:txBody>
          <a:bodyPr/>
          <a:lstStyle>
            <a:lvl1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Su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btitle</a:t>
            </a:r>
          </a:p>
        </p:txBody>
      </p:sp>
    </p:spTree>
    <p:extLst>
      <p:ext uri="{BB962C8B-B14F-4D97-AF65-F5344CB8AC3E}">
        <p14:creationId xmlns:p14="http://schemas.microsoft.com/office/powerpoint/2010/main" val="15575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32966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11684"/>
      </p:ext>
    </p:extLst>
  </p:cSld>
  <p:clrMapOvr>
    <a:masterClrMapping/>
  </p:clrMapOvr>
  <p:transition/>
  <p:hf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2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57299"/>
            <a:ext cx="3986784" cy="2057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3051"/>
            <a:ext cx="3986784" cy="3028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257299"/>
            <a:ext cx="3986784" cy="2057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543051"/>
            <a:ext cx="3986784" cy="3028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fld id="{80C853A8-1CF5-4118-9D6D-C132E8FC53CB}" type="datetimeFigureOut">
              <a:rPr lang="en-US" smtClean="0">
                <a:solidFill>
                  <a:prstClr val="black"/>
                </a:solidFill>
              </a:rPr>
              <a:pPr defTabSz="457200"/>
              <a:t>6/15/2017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fld id="{00DE720E-C72B-42F0-AD69-52D60E3C60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4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6959366" y="374037"/>
            <a:ext cx="1872002" cy="1872002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7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rgbClr val="0096D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6761" y="674396"/>
            <a:ext cx="5997575" cy="306679"/>
          </a:xfrm>
        </p:spPr>
        <p:txBody>
          <a:bodyPr/>
          <a:lstStyle>
            <a:lvl1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Su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856948"/>
            <a:ext cx="3086100" cy="1133902"/>
          </a:xfrm>
        </p:spPr>
        <p:txBody>
          <a:bodyPr/>
          <a:lstStyle>
            <a:lvl1pPr defTabSz="430213">
              <a:spcAft>
                <a:spcPts val="400"/>
              </a:spcAft>
              <a:buSzPct val="100000"/>
              <a:defRPr lang="en-US" sz="1400" dirty="0" smtClean="0"/>
            </a:lvl1pPr>
          </a:lstStyle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1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2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3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4</a:t>
            </a:r>
          </a:p>
        </p:txBody>
      </p:sp>
    </p:spTree>
    <p:extLst>
      <p:ext uri="{BB962C8B-B14F-4D97-AF65-F5344CB8AC3E}">
        <p14:creationId xmlns:p14="http://schemas.microsoft.com/office/powerpoint/2010/main" val="29012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Cust 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Name Customer Insights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1856948"/>
            <a:ext cx="5319713" cy="1133902"/>
          </a:xfrm>
        </p:spPr>
        <p:txBody>
          <a:bodyPr/>
          <a:lstStyle>
            <a:lvl1pPr defTabSz="430213">
              <a:spcAft>
                <a:spcPts val="1600"/>
              </a:spcAft>
              <a:buSzPct val="100000"/>
              <a:defRPr lang="en-US" sz="1400" dirty="0" smtClean="0">
                <a:solidFill>
                  <a:schemeClr val="tx1"/>
                </a:solidFill>
              </a:defRPr>
            </a:lvl1pPr>
          </a:lstStyle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1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2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3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 Light" panose="020B0404020204020204" pitchFamily="34" charset="0"/>
                <a:cs typeface="HP Simplified" pitchFamily="34" charset="0"/>
              </a:rPr>
              <a:t>Feature 4</a:t>
            </a:r>
          </a:p>
        </p:txBody>
      </p:sp>
    </p:spTree>
    <p:extLst>
      <p:ext uri="{BB962C8B-B14F-4D97-AF65-F5344CB8AC3E}">
        <p14:creationId xmlns:p14="http://schemas.microsoft.com/office/powerpoint/2010/main" val="40481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-In: Design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34" y="235064"/>
            <a:ext cx="8123236" cy="4308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Product Name Design Insight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6761" y="674396"/>
            <a:ext cx="5997575" cy="306679"/>
          </a:xfrm>
        </p:spPr>
        <p:txBody>
          <a:bodyPr/>
          <a:lstStyle>
            <a:lvl1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Su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P Simplified Light" panose="020B0404020204020204" pitchFamily="34" charset="0"/>
              </a:rPr>
              <a:t>btitle</a:t>
            </a:r>
          </a:p>
        </p:txBody>
      </p:sp>
    </p:spTree>
    <p:extLst>
      <p:ext uri="{BB962C8B-B14F-4D97-AF65-F5344CB8AC3E}">
        <p14:creationId xmlns:p14="http://schemas.microsoft.com/office/powerpoint/2010/main" val="2905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1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50509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821785"/>
              </p:ext>
            </p:extLst>
          </p:nvPr>
        </p:nvGraphicFramePr>
        <p:xfrm>
          <a:off x="1597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16092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2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57299"/>
            <a:ext cx="3986784" cy="2057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3051"/>
            <a:ext cx="3986784" cy="3028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257299"/>
            <a:ext cx="3986784" cy="2057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543051"/>
            <a:ext cx="3986784" cy="30289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0" y="4858893"/>
            <a:ext cx="609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fld id="{80C853A8-1CF5-4118-9D6D-C132E8FC53CB}" type="datetimeFigureOut">
              <a:rPr lang="en-US" smtClean="0">
                <a:solidFill>
                  <a:prstClr val="black"/>
                </a:solidFill>
              </a:rPr>
              <a:pPr defTabSz="457200"/>
              <a:t>6/15/2017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0201" y="4858893"/>
            <a:ext cx="2133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8750" y="4858893"/>
            <a:ext cx="228600" cy="164592"/>
          </a:xfrm>
          <a:prstGeom prst="rect">
            <a:avLst/>
          </a:prstGeom>
        </p:spPr>
        <p:txBody>
          <a:bodyPr lIns="68589" tIns="34295" rIns="68589" bIns="34295"/>
          <a:lstStyle/>
          <a:p>
            <a:pPr defTabSz="457200"/>
            <a:fld id="{00DE720E-C72B-42F0-AD69-52D60E3C605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19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3834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20523_HPQ_IPS_EXECUTIVE DECK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36947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82679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61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57222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1500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278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22368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217350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66055"/>
      </p:ext>
    </p:extLst>
  </p:cSld>
  <p:clrMapOvr>
    <a:masterClrMapping/>
  </p:clrMapOvr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831A86-713A-4900-9E3B-94A67779B2B1}" type="datetime1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81DB7A05-A1D3-4AE5-A0BF-8C65C25B63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70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4935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041" y="1020632"/>
            <a:ext cx="7735916" cy="292388"/>
          </a:xfrm>
        </p:spPr>
        <p:txBody>
          <a:bodyPr lIns="0" tIns="0" rIns="0" bIns="0"/>
          <a:lstStyle>
            <a:lvl1pPr>
              <a:defRPr sz="1900" b="1">
                <a:latin typeface="HP Simplified"/>
                <a:cs typeface="HP Simplifi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93064" y="1228725"/>
            <a:ext cx="278014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>
                <a:latin typeface="HP Simplified"/>
                <a:cs typeface="HP Simplifie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978370" y="4129592"/>
            <a:ext cx="6159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rgbClr val="B9B8BB"/>
                </a:solidFill>
                <a:latin typeface="HP Simplified"/>
                <a:cs typeface="HP Simplified"/>
              </a:defRPr>
            </a:lvl1pPr>
          </a:lstStyle>
          <a:p>
            <a:pPr marL="21877" marR="5088" indent="-12210"/>
            <a:r>
              <a:rPr lang="en-US"/>
              <a:t>©</a:t>
            </a:r>
            <a:r>
              <a:rPr lang="en-US" spc="-4"/>
              <a:t> </a:t>
            </a:r>
            <a:r>
              <a:rPr lang="en-US"/>
              <a:t>Co</a:t>
            </a:r>
            <a:r>
              <a:rPr lang="en-US" spc="-4"/>
              <a:t>py</a:t>
            </a:r>
            <a:r>
              <a:rPr lang="en-US"/>
              <a:t>r</a:t>
            </a:r>
            <a:r>
              <a:rPr lang="en-US" spc="-4"/>
              <a:t>i</a:t>
            </a:r>
            <a:r>
              <a:rPr lang="en-US"/>
              <a:t>g</a:t>
            </a:r>
            <a:r>
              <a:rPr lang="en-US" spc="-4"/>
              <a:t>h</a:t>
            </a:r>
            <a:r>
              <a:rPr lang="en-US"/>
              <a:t>t</a:t>
            </a:r>
            <a:r>
              <a:rPr lang="en-US" spc="-12"/>
              <a:t> </a:t>
            </a:r>
            <a:r>
              <a:rPr lang="en-US"/>
              <a:t>2014 Hewlett-</a:t>
            </a:r>
            <a:r>
              <a:rPr lang="en-US" spc="-4"/>
              <a:t>Pa</a:t>
            </a:r>
            <a:r>
              <a:rPr lang="en-US"/>
              <a:t>c</a:t>
            </a:r>
            <a:r>
              <a:rPr lang="en-US" spc="-4"/>
              <a:t>k</a:t>
            </a:r>
            <a:r>
              <a:rPr lang="en-US"/>
              <a:t>ard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92491" y="4051937"/>
            <a:ext cx="122381" cy="9233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0350"/>
            <a:fld id="{81D60167-4931-47E6-BA6A-407CBD079E47}" type="slidenum">
              <a:rPr lang="en-US" sz="600" smtClean="0">
                <a:solidFill>
                  <a:srgbClr val="B9B8BB"/>
                </a:solidFill>
                <a:cs typeface="HP Simplified"/>
              </a:rPr>
              <a:pPr marL="20350"/>
              <a:t>‹#›</a:t>
            </a:fld>
            <a:endParaRPr lang="en-US" sz="600">
              <a:solidFill>
                <a:prstClr val="black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348965619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0711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307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20523_HPQ_IPS_EXECUTIVE DECK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5212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88796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1559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5864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199126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6049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102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972562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1055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4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52349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1289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831A86-713A-4900-9E3B-94A67779B2B1}" type="datetime1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81DB7A05-A1D3-4AE5-A0BF-8C65C25B63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900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6371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041" y="1020632"/>
            <a:ext cx="7735916" cy="292388"/>
          </a:xfrm>
        </p:spPr>
        <p:txBody>
          <a:bodyPr lIns="0" tIns="0" rIns="0" bIns="0"/>
          <a:lstStyle>
            <a:lvl1pPr>
              <a:defRPr sz="1900" b="1">
                <a:latin typeface="HP Simplified"/>
                <a:cs typeface="HP Simplifi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93064" y="1228725"/>
            <a:ext cx="278014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>
                <a:latin typeface="HP Simplified"/>
                <a:cs typeface="HP Simplifie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978370" y="4129592"/>
            <a:ext cx="6159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rgbClr val="B9B8BB"/>
                </a:solidFill>
                <a:latin typeface="HP Simplified"/>
                <a:cs typeface="HP Simplified"/>
              </a:defRPr>
            </a:lvl1pPr>
          </a:lstStyle>
          <a:p>
            <a:pPr marL="21877" marR="5088" indent="-12210"/>
            <a:r>
              <a:rPr lang="en-US"/>
              <a:t>©</a:t>
            </a:r>
            <a:r>
              <a:rPr lang="en-US" spc="-4"/>
              <a:t> </a:t>
            </a:r>
            <a:r>
              <a:rPr lang="en-US"/>
              <a:t>Co</a:t>
            </a:r>
            <a:r>
              <a:rPr lang="en-US" spc="-4"/>
              <a:t>py</a:t>
            </a:r>
            <a:r>
              <a:rPr lang="en-US"/>
              <a:t>r</a:t>
            </a:r>
            <a:r>
              <a:rPr lang="en-US" spc="-4"/>
              <a:t>i</a:t>
            </a:r>
            <a:r>
              <a:rPr lang="en-US"/>
              <a:t>g</a:t>
            </a:r>
            <a:r>
              <a:rPr lang="en-US" spc="-4"/>
              <a:t>h</a:t>
            </a:r>
            <a:r>
              <a:rPr lang="en-US"/>
              <a:t>t</a:t>
            </a:r>
            <a:r>
              <a:rPr lang="en-US" spc="-12"/>
              <a:t> </a:t>
            </a:r>
            <a:r>
              <a:rPr lang="en-US"/>
              <a:t>2014 Hewlett-</a:t>
            </a:r>
            <a:r>
              <a:rPr lang="en-US" spc="-4"/>
              <a:t>Pa</a:t>
            </a:r>
            <a:r>
              <a:rPr lang="en-US"/>
              <a:t>c</a:t>
            </a:r>
            <a:r>
              <a:rPr lang="en-US" spc="-4"/>
              <a:t>k</a:t>
            </a:r>
            <a:r>
              <a:rPr lang="en-US"/>
              <a:t>ard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92491" y="4051937"/>
            <a:ext cx="122381" cy="9233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0350"/>
            <a:fld id="{81D60167-4931-47E6-BA6A-407CBD079E47}" type="slidenum">
              <a:rPr lang="en-US" sz="600" smtClean="0">
                <a:solidFill>
                  <a:srgbClr val="B9B8BB"/>
                </a:solidFill>
                <a:cs typeface="HP Simplified"/>
              </a:rPr>
              <a:pPr marL="20350"/>
              <a:t>‹#›</a:t>
            </a:fld>
            <a:endParaRPr lang="en-US" sz="600">
              <a:solidFill>
                <a:prstClr val="black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58769406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58150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690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036823"/>
            <a:ext cx="6858000" cy="1206484"/>
          </a:xfrm>
        </p:spPr>
        <p:txBody>
          <a:bodyPr anchor="t" anchorCtr="0"/>
          <a:lstStyle>
            <a:lvl1pPr>
              <a:lnSpc>
                <a:spcPct val="90000"/>
              </a:lnSpc>
              <a:defRPr sz="4686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3316629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1" y="365762"/>
            <a:ext cx="1883663" cy="188366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4"/>
            <a:ext cx="8012545" cy="228600"/>
          </a:xfrm>
          <a:prstGeom prst="rect">
            <a:avLst/>
          </a:prstGeom>
          <a:noFill/>
        </p:spPr>
        <p:txBody>
          <a:bodyPr wrap="square" lIns="0" tIns="45700" rIns="91400" bIns="45700" rtlCol="0">
            <a:noAutofit/>
          </a:bodyPr>
          <a:lstStyle/>
          <a:p>
            <a:pPr defTabSz="456983">
              <a:defRPr/>
            </a:pPr>
            <a:r>
              <a:rPr lang="en-US" sz="687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45114694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036823"/>
            <a:ext cx="6858000" cy="1206484"/>
          </a:xfrm>
        </p:spPr>
        <p:txBody>
          <a:bodyPr anchor="t" anchorCtr="0"/>
          <a:lstStyle>
            <a:lvl1pPr>
              <a:lnSpc>
                <a:spcPct val="90000"/>
              </a:lnSpc>
              <a:defRPr sz="4686" spc="-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3316629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4758804"/>
            <a:ext cx="8012545" cy="228600"/>
          </a:xfrm>
          <a:prstGeom prst="rect">
            <a:avLst/>
          </a:prstGeom>
          <a:noFill/>
        </p:spPr>
        <p:txBody>
          <a:bodyPr wrap="square" lIns="0" tIns="45700" rIns="91400" bIns="45700" rtlCol="0">
            <a:noAutofit/>
          </a:bodyPr>
          <a:lstStyle/>
          <a:p>
            <a:pPr defTabSz="456983">
              <a:defRPr/>
            </a:pPr>
            <a:r>
              <a:rPr lang="en-US" sz="687" dirty="0">
                <a:solidFill>
                  <a:prstClr val="white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5"/>
            <a:ext cx="365760" cy="3657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4436" y="4854054"/>
            <a:ext cx="8012545" cy="228600"/>
          </a:xfrm>
          <a:prstGeom prst="rect">
            <a:avLst/>
          </a:prstGeom>
          <a:noFill/>
        </p:spPr>
        <p:txBody>
          <a:bodyPr wrap="square" lIns="0" tIns="45700" rIns="91400" bIns="45700" rtlCol="0">
            <a:noAutofit/>
          </a:bodyPr>
          <a:lstStyle/>
          <a:p>
            <a:pPr defTabSz="456983">
              <a:defRPr/>
            </a:pPr>
            <a:r>
              <a:rPr lang="en-US" sz="687" dirty="0">
                <a:solidFill>
                  <a:srgbClr val="B9B8B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50476099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5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6" y="237747"/>
            <a:ext cx="7222353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999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4758804"/>
            <a:ext cx="8012545" cy="228600"/>
          </a:xfrm>
          <a:prstGeom prst="rect">
            <a:avLst/>
          </a:prstGeom>
          <a:noFill/>
        </p:spPr>
        <p:txBody>
          <a:bodyPr wrap="square" lIns="0" tIns="45700" rIns="91400" bIns="45700" rtlCol="0">
            <a:noAutofit/>
          </a:bodyPr>
          <a:lstStyle/>
          <a:p>
            <a:pPr defTabSz="456983">
              <a:defRPr/>
            </a:pPr>
            <a:r>
              <a:rPr lang="en-US" sz="687" dirty="0">
                <a:solidFill>
                  <a:srgbClr val="B9B8B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4156281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20891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7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361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6" y="240923"/>
            <a:ext cx="7222353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698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999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5" y="4535424"/>
            <a:ext cx="365736" cy="36573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71" y="3305363"/>
            <a:ext cx="5148072" cy="6492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12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95228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8"/>
            <a:ext cx="8117205" cy="430887"/>
          </a:xfrm>
        </p:spPr>
        <p:txBody>
          <a:bodyPr wrap="square">
            <a:noAutofit/>
          </a:bodyPr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0479" y="822526"/>
            <a:ext cx="5153037" cy="1374959"/>
          </a:xfrm>
        </p:spPr>
        <p:txBody>
          <a:bodyPr anchor="t" anchorCtr="0"/>
          <a:lstStyle>
            <a:lvl1pPr>
              <a:defRPr sz="1313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96137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3"/>
            <a:ext cx="8117205" cy="27699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12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8"/>
            <a:ext cx="8117205" cy="430887"/>
          </a:xfrm>
        </p:spPr>
        <p:txBody>
          <a:bodyPr wrap="square">
            <a:noAutofit/>
          </a:bodyPr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85598"/>
      </p:ext>
    </p:extLst>
  </p:cSld>
  <p:clrMapOvr>
    <a:masterClrMapping/>
  </p:clrMapOvr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751393"/>
            <a:ext cx="8117205" cy="27699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12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8"/>
            <a:ext cx="8117205" cy="430887"/>
          </a:xfrm>
        </p:spPr>
        <p:txBody>
          <a:bodyPr wrap="square">
            <a:noAutofit/>
          </a:bodyPr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188722"/>
            <a:ext cx="8119872" cy="3228975"/>
          </a:xfrm>
        </p:spPr>
        <p:txBody>
          <a:bodyPr wrap="square">
            <a:noAutofit/>
          </a:bodyPr>
          <a:lstStyle>
            <a:lvl1pPr marL="171370" indent="-171370">
              <a:buFont typeface="HP Simplified" pitchFamily="34" charset="0"/>
              <a:buChar char="•"/>
              <a:defRPr sz="1313" b="0">
                <a:solidFill>
                  <a:schemeClr val="tx1"/>
                </a:solidFill>
              </a:defRPr>
            </a:lvl1pPr>
            <a:lvl2pPr marL="342739" indent="-171370">
              <a:buSzPct val="80000"/>
              <a:buFont typeface="HP Simplified" pitchFamily="34" charset="0"/>
              <a:buChar char="–"/>
              <a:defRPr sz="1313">
                <a:solidFill>
                  <a:srgbClr val="000000"/>
                </a:solidFill>
              </a:defRPr>
            </a:lvl2pPr>
            <a:lvl3pPr marL="512522" indent="-169783">
              <a:defRPr sz="1313">
                <a:solidFill>
                  <a:srgbClr val="000000"/>
                </a:solidFill>
              </a:defRPr>
            </a:lvl3pPr>
            <a:lvl4pPr marL="690237" indent="-180890">
              <a:defRPr sz="1313">
                <a:solidFill>
                  <a:srgbClr val="000000"/>
                </a:solidFill>
              </a:defRPr>
            </a:lvl4pPr>
            <a:lvl5pPr marL="833045" indent="-150743">
              <a:defRPr sz="131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92724"/>
      </p:ext>
    </p:extLst>
  </p:cSld>
  <p:clrMapOvr>
    <a:masterClrMapping/>
  </p:clrMapOvr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5"/>
            <a:ext cx="8460105" cy="4328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12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5" y="1188724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3"/>
            <a:ext cx="8460105" cy="27699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12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36769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3" y="1188002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5"/>
            <a:ext cx="8458201" cy="429768"/>
          </a:xfrm>
        </p:spPr>
        <p:txBody>
          <a:bodyPr/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4"/>
            <a:ext cx="4011612" cy="3219767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3"/>
            <a:ext cx="8460105" cy="27699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12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67036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5"/>
            <a:ext cx="8460105" cy="429768"/>
          </a:xfrm>
        </p:spPr>
        <p:txBody>
          <a:bodyPr/>
          <a:lstStyle>
            <a:lvl1pPr>
              <a:defRPr sz="2812"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6" y="1188720"/>
            <a:ext cx="2523743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7" y="1188723"/>
            <a:ext cx="2523743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9" y="1188720"/>
            <a:ext cx="2527300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3"/>
            <a:ext cx="8460105" cy="27699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12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49686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7"/>
            <a:ext cx="8117205" cy="430887"/>
          </a:xfrm>
        </p:spPr>
        <p:txBody>
          <a:bodyPr wrap="square">
            <a:noAutofit/>
          </a:bodyPr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01609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46304" tIns="73152" rIns="146304" bIns="73152"/>
          <a:lstStyle/>
          <a:p>
            <a:pPr defTabSz="456983"/>
            <a:fld id="{D18632BC-2BAF-EC47-87C6-3FC3A25A9107}" type="datetimeFigureOut">
              <a:rPr lang="en-US" sz="1812" smtClean="0">
                <a:solidFill>
                  <a:prstClr val="black"/>
                </a:solidFill>
              </a:rPr>
              <a:pPr defTabSz="456983"/>
              <a:t>6/15/2017</a:t>
            </a:fld>
            <a:endParaRPr lang="en-US" sz="18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46304" tIns="73152" rIns="146304" bIns="73152"/>
          <a:lstStyle/>
          <a:p>
            <a:pPr defTabSz="456983"/>
            <a:endParaRPr lang="en-US" sz="18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lIns="146304" tIns="73152" rIns="146304" bIns="73152"/>
          <a:lstStyle/>
          <a:p>
            <a:pPr defTabSz="456983"/>
            <a:fld id="{1673D8C5-8732-944D-97BC-A01F13C3128B}" type="slidenum">
              <a:rPr lang="en-US" sz="1812" smtClean="0">
                <a:solidFill>
                  <a:prstClr val="black"/>
                </a:solidFill>
              </a:rPr>
              <a:pPr defTabSz="456983"/>
              <a:t>‹#›</a:t>
            </a:fld>
            <a:endParaRPr lang="en-US" sz="1812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220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s">
    <p:bg>
      <p:bgPr>
        <a:gradFill flip="none" rotWithShape="1">
          <a:gsLst>
            <a:gs pos="0">
              <a:srgbClr val="3E9FDA"/>
            </a:gs>
            <a:gs pos="100000">
              <a:srgbClr val="3E9FDA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0" y="4371774"/>
            <a:ext cx="9144000" cy="364332"/>
          </a:xfrm>
          <a:prstGeom prst="rect">
            <a:avLst/>
          </a:prstGeom>
          <a:solidFill>
            <a:srgbClr val="0579FB">
              <a:alpha val="3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algn="ctr" defTabSz="456983">
              <a:defRPr sz="5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374">
              <a:solidFill>
                <a:prstClr val="black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sym typeface="Gill Sans"/>
            </a:endParaRPr>
          </a:p>
        </p:txBody>
      </p:sp>
      <p:sp>
        <p:nvSpPr>
          <p:cNvPr id="8" name="Shape 8"/>
          <p:cNvSpPr/>
          <p:nvPr/>
        </p:nvSpPr>
        <p:spPr>
          <a:xfrm>
            <a:off x="357569" y="4796631"/>
            <a:ext cx="3694972" cy="336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8568" tIns="28568" rIns="28568" bIns="28568" anchor="ctr">
            <a:spAutoFit/>
          </a:bodyPr>
          <a:lstStyle>
            <a:lvl1pPr>
              <a:defRPr b="1">
                <a:latin typeface="DIN Offc"/>
                <a:ea typeface="DIN Offc"/>
                <a:cs typeface="DIN Offc"/>
                <a:sym typeface="DIN Offc"/>
              </a:defRPr>
            </a:lvl1pPr>
          </a:lstStyle>
          <a:p>
            <a:pPr defTabSz="456983">
              <a:defRPr b="0">
                <a:solidFill>
                  <a:srgbClr val="000000"/>
                </a:solidFill>
              </a:defRPr>
            </a:pPr>
            <a:r>
              <a:rPr sz="1812" b="0">
                <a:solidFill>
                  <a:srgbClr val="FFFFFF"/>
                </a:solidFill>
              </a:rPr>
              <a:t>PROPRIETARY &amp; CONFIDENTIAL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715324" y="4886326"/>
            <a:ext cx="157265" cy="154358"/>
          </a:xfrm>
          <a:prstGeom prst="rect">
            <a:avLst/>
          </a:prstGeom>
        </p:spPr>
        <p:txBody>
          <a:bodyPr lIns="54864" tIns="27432" rIns="54864" bIns="27432"/>
          <a:lstStyle>
            <a:lvl1pPr algn="ctr"/>
          </a:lstStyle>
          <a:p>
            <a:pPr defTabSz="456983"/>
            <a:fld id="{86CB4B4D-7CA3-9044-876B-883B54F8677D}" type="slidenum">
              <a:rPr lang="en-US" sz="1812" smtClean="0">
                <a:solidFill>
                  <a:prstClr val="black"/>
                </a:solidFill>
              </a:rPr>
              <a:pPr defTabSz="456983"/>
              <a:t>‹#›</a:t>
            </a:fld>
            <a:endParaRPr lang="en-US" sz="1812">
              <a:solidFill>
                <a:prstClr val="black"/>
              </a:solidFill>
            </a:endParaRPr>
          </a:p>
        </p:txBody>
      </p:sp>
      <p:pic>
        <p:nvPicPr>
          <p:cNvPr id="10" name="HP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142" y="4604633"/>
            <a:ext cx="787336" cy="590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533349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2856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5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29480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8"/>
            <a:ext cx="8117205" cy="430887"/>
          </a:xfrm>
        </p:spPr>
        <p:txBody>
          <a:bodyPr wrap="square">
            <a:noAutofit/>
          </a:bodyPr>
          <a:lstStyle>
            <a:lvl1pPr>
              <a:defRPr sz="2812"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4"/>
            <a:ext cx="8117904" cy="3219767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148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5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434266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725845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 smtClean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77070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5894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40919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200">
              <a:defRPr/>
            </a:pPr>
            <a:r>
              <a:rPr lang="en-US" sz="700" dirty="0" smtClean="0">
                <a:solidFill>
                  <a:prstClr val="white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415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01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142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 marL="171450" indent="-171450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900" indent="-171450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63" indent="-169863">
              <a:defRPr sz="1400">
                <a:solidFill>
                  <a:srgbClr val="000000"/>
                </a:solidFill>
              </a:defRPr>
            </a:lvl3pPr>
            <a:lvl4pPr marL="690563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58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60245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36712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32330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2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6047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3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274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63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9039"/>
            <a:ext cx="252374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9039"/>
            <a:ext cx="2523744" cy="32226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9039"/>
            <a:ext cx="2527300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04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94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9141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8484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3073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4847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7247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7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056169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59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11560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5125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5694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6963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6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6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defTabSz="457178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162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1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48605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34" indent="-171434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66" indent="-171434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14" indent="-169847">
              <a:defRPr sz="1400">
                <a:solidFill>
                  <a:srgbClr val="000000"/>
                </a:solidFill>
              </a:defRPr>
            </a:lvl3pPr>
            <a:lvl4pPr marL="690495" indent="-180958">
              <a:defRPr sz="1400">
                <a:solidFill>
                  <a:srgbClr val="000000"/>
                </a:solidFill>
              </a:defRPr>
            </a:lvl4pPr>
            <a:lvl5pPr marL="833354" indent="-1508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92002"/>
      </p:ext>
    </p:extLst>
  </p:cSld>
  <p:clrMapOvr>
    <a:masterClrMapping/>
  </p:clrMapOvr>
  <p:hf hdr="0" ftr="0" dt="0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67824"/>
      </p:ext>
    </p:extLst>
  </p:cSld>
  <p:clrMapOvr>
    <a:masterClrMapping/>
  </p:clrMapOvr>
  <p:hf hdr="0" ftr="0" dt="0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251684"/>
            <a:ext cx="68580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8" rIns="91436" bIns="45718" rtlCol="0">
            <a:noAutofit/>
          </a:bodyPr>
          <a:lstStyle/>
          <a:p>
            <a:pPr defTabSz="457178">
              <a:defRPr/>
            </a:pPr>
            <a:r>
              <a:rPr lang="en-US" sz="700" dirty="0" smtClean="0">
                <a:solidFill>
                  <a:prstClr val="white"/>
                </a:solidFill>
                <a:cs typeface="HP Simplified"/>
              </a:rPr>
              <a:t>© Copyright 2016 HP Inc.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91021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/>
              <a:t>‹#›</a:t>
            </a:fld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2"/>
            <a:ext cx="8229600" cy="2057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rgbClr val="EFA83A"/>
                </a:solidFill>
                <a:latin typeface="HP Simplified" panose="020B0604020204020204" pitchFamily="34" charset="0"/>
              </a:defRPr>
            </a:lvl1pPr>
            <a:lvl2pPr marL="0" indent="0">
              <a:spcBef>
                <a:spcPts val="0"/>
              </a:spcBef>
              <a:buNone/>
              <a:defRPr sz="1350"/>
            </a:lvl2pPr>
            <a:lvl3pPr marL="0" indent="0">
              <a:spcBef>
                <a:spcPts val="0"/>
              </a:spcBef>
              <a:buNone/>
              <a:defRPr sz="1350"/>
            </a:lvl3pPr>
            <a:lvl4pPr marL="0" indent="0">
              <a:spcBef>
                <a:spcPts val="0"/>
              </a:spcBef>
              <a:buNone/>
              <a:defRPr sz="1350"/>
            </a:lvl4pPr>
            <a:lvl5pPr marL="0" indent="0">
              <a:spcBef>
                <a:spcPts val="0"/>
              </a:spcBef>
              <a:buNone/>
              <a:defRPr sz="1350"/>
            </a:lvl5pPr>
            <a:lvl6pPr marL="0" indent="0">
              <a:spcBef>
                <a:spcPts val="0"/>
              </a:spcBef>
              <a:buNone/>
              <a:defRPr sz="1350"/>
            </a:lvl6pPr>
            <a:lvl7pPr marL="0" indent="0">
              <a:spcBef>
                <a:spcPts val="0"/>
              </a:spcBef>
              <a:buNone/>
              <a:defRPr sz="1350"/>
            </a:lvl7pPr>
            <a:lvl8pPr marL="0" indent="0">
              <a:spcBef>
                <a:spcPts val="0"/>
              </a:spcBef>
              <a:buNone/>
              <a:defRPr sz="1350"/>
            </a:lvl8pPr>
            <a:lvl9pPr marL="0" indent="0">
              <a:spcBef>
                <a:spcPts val="0"/>
              </a:spcBef>
              <a:buNone/>
              <a:defRPr sz="1350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3314701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87350" y="4728001"/>
            <a:ext cx="6025517" cy="438582"/>
          </a:xfrm>
          <a:prstGeom prst="rect">
            <a:avLst/>
          </a:prstGeom>
          <a:noFill/>
          <a:effectLst>
            <a:outerShdw blurRad="50800" dist="25400" dir="8100000" algn="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21698">
              <a:spcAft>
                <a:spcPts val="300"/>
              </a:spcAft>
              <a:buSzPct val="100000"/>
              <a:defRPr/>
            </a:pPr>
            <a:r>
              <a:rPr lang="en-US" sz="1200" b="1" kern="0" spc="0" baseline="0" dirty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HP Confidential. For use under Confidential Disclosure Agreement only. </a:t>
            </a:r>
            <a:r>
              <a:rPr lang="en-US" sz="1050" b="1" kern="0" spc="0" baseline="0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en-US" sz="1050" b="1" kern="0" spc="0" baseline="0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</a:br>
            <a:r>
              <a:rPr lang="en-US" sz="1050" b="1" kern="0" spc="0" baseline="0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© </a:t>
            </a:r>
            <a:r>
              <a:rPr lang="en-US" sz="1050" b="1" kern="0" spc="0" baseline="0" dirty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Copyright </a:t>
            </a:r>
            <a:r>
              <a:rPr lang="en-US" sz="1050" b="1" kern="0" spc="0" baseline="0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2017 HP Inc. </a:t>
            </a:r>
            <a:r>
              <a:rPr lang="en-US" sz="1050" b="1" kern="0" spc="0" baseline="0" dirty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The information contained herein is subject to change without notice</a:t>
            </a:r>
            <a:r>
              <a:rPr lang="en-US" sz="1050" b="1" kern="0" spc="0" baseline="0" dirty="0" smtClean="0">
                <a:solidFill>
                  <a:schemeClr val="tx1"/>
                </a:solidFill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</a:rPr>
              <a:t>.</a:t>
            </a:r>
            <a:endParaRPr lang="en-US" sz="1050" b="1" kern="0" spc="0" baseline="0" dirty="0">
              <a:solidFill>
                <a:schemeClr val="tx1"/>
              </a:solidFill>
              <a:effectLst>
                <a:glow rad="165100">
                  <a:schemeClr val="bg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4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597886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3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410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436377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116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113095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2991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38398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71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197844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260110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563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4255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86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251552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26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05524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9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212369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216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3214558"/>
              </p:ext>
            </p:extLst>
          </p:nvPr>
        </p:nvGraphicFramePr>
        <p:xfrm>
          <a:off x="1597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68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39502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0830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245652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7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974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44788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666092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25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09268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643595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642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710195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01809"/>
      </p:ext>
    </p:extLst>
  </p:cSld>
  <p:clrMapOvr>
    <a:masterClrMapping/>
  </p:clrMapOvr>
  <p:transition/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40090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8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73189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39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4758803"/>
            <a:ext cx="8012545" cy="228600"/>
          </a:xfrm>
          <a:prstGeom prst="rect">
            <a:avLst/>
          </a:prstGeom>
          <a:noFill/>
        </p:spPr>
        <p:txBody>
          <a:bodyPr wrap="square" lIns="0" tIns="45714" rIns="91428" bIns="45714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524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141455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058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122933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21555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10541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40089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36346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5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772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05364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5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74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58721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20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45862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51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552404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2640"/>
            <a:ext cx="6858000" cy="1165860"/>
          </a:xfrm>
        </p:spPr>
        <p:txBody>
          <a:bodyPr/>
          <a:lstStyle>
            <a:lvl1pPr>
              <a:defRPr sz="3800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6858000" cy="891540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7446250" y="282919"/>
            <a:ext cx="1413116" cy="141274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2" rIns="68580" bIns="34292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 dirty="0">
              <a:solidFill>
                <a:prstClr val="white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66575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273968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74205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796355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297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62924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79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21217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90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7351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859007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8" y="1458000"/>
            <a:ext cx="8125413" cy="27889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6501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15618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687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930722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9200"/>
      </p:ext>
    </p:extLst>
  </p:cSld>
  <p:clrMapOvr>
    <a:masterClrMapping/>
  </p:clrMapOvr>
  <p:transition/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891347"/>
              </p:ext>
            </p:extLst>
          </p:nvPr>
        </p:nvGraphicFramePr>
        <p:xfrm>
          <a:off x="1597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2" y="751408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/>
                <a:cs typeface="HP Simplified"/>
                <a:sym typeface="HP Simplified"/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2" y="235081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32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70376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295275"/>
            <a:ext cx="3810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73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743195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28" indent="-171428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54" indent="-171428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696" indent="-169841">
              <a:defRPr sz="1400">
                <a:solidFill>
                  <a:srgbClr val="000000"/>
                </a:solidFill>
              </a:defRPr>
            </a:lvl3pPr>
            <a:lvl4pPr marL="690472" indent="-180952">
              <a:defRPr sz="1400">
                <a:solidFill>
                  <a:srgbClr val="000000"/>
                </a:solidFill>
              </a:defRPr>
            </a:lvl4pPr>
            <a:lvl5pPr marL="833327" indent="-150794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30163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7895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2397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613984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50397"/>
            <a:ext cx="8229600" cy="19543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  <a:lvl6pPr marL="0" indent="0">
              <a:spcBef>
                <a:spcPts val="0"/>
              </a:spcBef>
              <a:buNone/>
              <a:defRPr sz="1400"/>
            </a:lvl6pPr>
            <a:lvl7pPr marL="0" indent="0">
              <a:spcBef>
                <a:spcPts val="0"/>
              </a:spcBef>
              <a:buNone/>
              <a:defRPr sz="1400"/>
            </a:lvl7pPr>
            <a:lvl8pPr marL="0" indent="0">
              <a:spcBef>
                <a:spcPts val="0"/>
              </a:spcBef>
              <a:buNone/>
              <a:defRPr sz="1400"/>
            </a:lvl8pPr>
            <a:lvl9pPr marL="0" indent="0"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78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383631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980274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46818"/>
            <a:ext cx="8473632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3660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276416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74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505775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40925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15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4758803"/>
            <a:ext cx="8012545" cy="228600"/>
          </a:xfrm>
          <a:prstGeom prst="rect">
            <a:avLst/>
          </a:prstGeom>
          <a:noFill/>
        </p:spPr>
        <p:txBody>
          <a:bodyPr wrap="square" lIns="0" tIns="45716" rIns="91432" bIns="45716" rtlCol="0">
            <a:noAutofit/>
          </a:bodyPr>
          <a:lstStyle/>
          <a:p>
            <a:pPr defTabSz="457157">
              <a:defRPr/>
            </a:pPr>
            <a:r>
              <a:rPr lang="en-US" sz="700" dirty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3305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HP Simplified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05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731231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6263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520491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695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506092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7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2"/>
            <a:ext cx="8119872" cy="3228975"/>
          </a:xfrm>
        </p:spPr>
        <p:txBody>
          <a:bodyPr wrap="square">
            <a:noAutofit/>
          </a:bodyPr>
          <a:lstStyle>
            <a:lvl1pPr marL="171435" indent="-171435">
              <a:buFont typeface="HP Simplified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342869" indent="-171435">
              <a:buSzPct val="80000"/>
              <a:buFont typeface="HP Simplified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512717" indent="-169848">
              <a:defRPr sz="1400">
                <a:solidFill>
                  <a:srgbClr val="000000"/>
                </a:solidFill>
              </a:defRPr>
            </a:lvl3pPr>
            <a:lvl4pPr marL="690501" indent="-180959">
              <a:defRPr sz="1400">
                <a:solidFill>
                  <a:srgbClr val="000000"/>
                </a:solidFill>
              </a:defRPr>
            </a:lvl4pPr>
            <a:lvl5pPr marL="833361" indent="-15080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538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44245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20523_HPQ_IPS_EXECUTIVE DECK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3774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900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276987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6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2"/>
            <a:ext cx="4030662" cy="321976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7" y="1188720"/>
            <a:ext cx="387826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818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55647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4" y="1188004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235064"/>
            <a:ext cx="8458200" cy="429768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188720"/>
            <a:ext cx="4011612" cy="321976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57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9775441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235064"/>
            <a:ext cx="8460105" cy="42976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2523744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188725"/>
            <a:ext cx="2523744" cy="32226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188720"/>
            <a:ext cx="2527300" cy="3222624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526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041585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2640"/>
            <a:ext cx="6858000" cy="1165860"/>
          </a:xfrm>
        </p:spPr>
        <p:txBody>
          <a:bodyPr/>
          <a:lstStyle>
            <a:lvl1pPr>
              <a:defRPr sz="3800" spc="-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6858000" cy="891540"/>
          </a:xfrm>
        </p:spPr>
        <p:txBody>
          <a:bodyPr>
            <a:noAutofit/>
          </a:bodyPr>
          <a:lstStyle>
            <a:lvl1pPr marL="0" indent="0" algn="l">
              <a:spcBef>
                <a:spcPts val="450"/>
              </a:spcBef>
              <a:buNone/>
              <a:defRPr>
                <a:solidFill>
                  <a:schemeClr val="tx1"/>
                </a:solidFill>
              </a:defRPr>
            </a:lvl1pPr>
            <a:lvl2pPr marL="3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invGray">
          <a:xfrm>
            <a:off x="7446250" y="282919"/>
            <a:ext cx="1413116" cy="1412748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3" tIns="34292" rIns="68583" bIns="34292" numCol="1" anchor="t" anchorCtr="0" compatLnSpc="1">
            <a:prstTxWarp prst="textNoShape">
              <a:avLst/>
            </a:prstTxWarp>
          </a:bodyPr>
          <a:lstStyle/>
          <a:p>
            <a:pPr defTabSz="685828"/>
            <a:endParaRPr lang="en-US" sz="1400" dirty="0">
              <a:solidFill>
                <a:prstClr val="white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180381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64486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77216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382957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4500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054417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712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03150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7" y="235066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1pPr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404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41109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4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786789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69" y="751390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/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235066"/>
            <a:ext cx="8460105" cy="430887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7" y="1458000"/>
            <a:ext cx="8125413" cy="27889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P Simplified" pitchFamily="34" charset="0"/>
                <a:cs typeface="HP Simplified"/>
              </a:defRPr>
            </a:lvl1pPr>
            <a:lvl2pPr>
              <a:defRPr>
                <a:latin typeface="HP Simplified" pitchFamily="34" charset="0"/>
              </a:defRPr>
            </a:lvl2pPr>
            <a:lvl3pPr>
              <a:defRPr>
                <a:latin typeface="HP Simplified" pitchFamily="34" charset="0"/>
              </a:defRPr>
            </a:lvl3pPr>
            <a:lvl4pPr>
              <a:defRPr>
                <a:latin typeface="HP Simplified" pitchFamily="34" charset="0"/>
              </a:defRPr>
            </a:lvl4pPr>
            <a:lvl5pPr>
              <a:defRPr>
                <a:latin typeface="HP Simplified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4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tags" Target="../tags/tag120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vmlDrawing" Target="../drawings/vmlDrawing119.v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142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oleObject" Target="../embeddings/oleObject119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152.xml"/><Relationship Id="rId16" Type="http://schemas.openxmlformats.org/officeDocument/2006/relationships/tags" Target="../tags/tag12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vmlDrawing" Target="../drawings/vmlDrawing121.v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oleObject" Target="../embeddings/oleObject122.bin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tags" Target="../tags/tag125.xml"/><Relationship Id="rId2" Type="http://schemas.openxmlformats.org/officeDocument/2006/relationships/slideLayout" Target="../slideLayouts/slideLayout165.xml"/><Relationship Id="rId16" Type="http://schemas.openxmlformats.org/officeDocument/2006/relationships/vmlDrawing" Target="../drawings/vmlDrawing122.v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3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90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09.xml"/><Relationship Id="rId21" Type="http://schemas.openxmlformats.org/officeDocument/2006/relationships/tags" Target="../tags/tag130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vmlDrawing" Target="../drawings/vmlDrawing125.v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216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oleObject" Target="../embeddings/oleObject12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18" Type="http://schemas.openxmlformats.org/officeDocument/2006/relationships/slideLayout" Target="../slideLayouts/slideLayout254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239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53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20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24" Type="http://schemas.openxmlformats.org/officeDocument/2006/relationships/oleObject" Target="../embeddings/oleObject146.bin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23" Type="http://schemas.openxmlformats.org/officeDocument/2006/relationships/tags" Target="../tags/tag151.xml"/><Relationship Id="rId10" Type="http://schemas.openxmlformats.org/officeDocument/2006/relationships/slideLayout" Target="../slideLayouts/slideLayout246.xml"/><Relationship Id="rId19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Relationship Id="rId22" Type="http://schemas.openxmlformats.org/officeDocument/2006/relationships/vmlDrawing" Target="../drawings/vmlDrawing146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61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oleObject" Target="../embeddings/oleObject148.bin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ags" Target="../tags/tag155.xml"/><Relationship Id="rId2" Type="http://schemas.openxmlformats.org/officeDocument/2006/relationships/slideLayout" Target="../slideLayouts/slideLayout266.xml"/><Relationship Id="rId16" Type="http://schemas.openxmlformats.org/officeDocument/2006/relationships/vmlDrawing" Target="../drawings/vmlDrawing148.v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74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12.xml"/><Relationship Id="rId9" Type="http://schemas.openxmlformats.org/officeDocument/2006/relationships/vmlDrawing" Target="../drawings/vmlDrawing10.vml"/><Relationship Id="rId14" Type="http://schemas.openxmlformats.org/officeDocument/2006/relationships/image" Target="../media/image8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7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theme" Target="../theme/theme21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81.xml"/><Relationship Id="rId16" Type="http://schemas.openxmlformats.org/officeDocument/2006/relationships/oleObject" Target="../embeddings/oleObject149.bin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vmlDrawing" Target="../drawings/vmlDrawing149.v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4" Type="http://schemas.openxmlformats.org/officeDocument/2006/relationships/image" Target="../media/image2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312.xml"/><Relationship Id="rId10" Type="http://schemas.openxmlformats.org/officeDocument/2006/relationships/theme" Target="../theme/theme25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17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18.xml"/><Relationship Id="rId16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26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slideLayout" Target="../slideLayouts/slideLayout330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5" Type="http://schemas.openxmlformats.org/officeDocument/2006/relationships/image" Target="../media/image21.png"/><Relationship Id="rId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tags" Target="../tags/tag160.xml"/><Relationship Id="rId5" Type="http://schemas.openxmlformats.org/officeDocument/2006/relationships/slideLayout" Target="../slideLayouts/slideLayout341.xml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340.xml"/><Relationship Id="rId9" Type="http://schemas.openxmlformats.org/officeDocument/2006/relationships/theme" Target="../theme/theme28.xml"/><Relationship Id="rId14" Type="http://schemas.openxmlformats.org/officeDocument/2006/relationships/image" Target="../media/image10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346.xml"/><Relationship Id="rId16" Type="http://schemas.openxmlformats.org/officeDocument/2006/relationships/tags" Target="../tags/tag161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vmlDrawing" Target="../drawings/vmlDrawing152.vml"/><Relationship Id="rId10" Type="http://schemas.openxmlformats.org/officeDocument/2006/relationships/slideLayout" Target="../slideLayouts/slideLayout354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19.xml"/><Relationship Id="rId5" Type="http://schemas.openxmlformats.org/officeDocument/2006/relationships/slideLayout" Target="../slideLayouts/slideLayout20.xml"/><Relationship Id="rId10" Type="http://schemas.openxmlformats.org/officeDocument/2006/relationships/vmlDrawing" Target="../drawings/vmlDrawing18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Relationship Id="rId14" Type="http://schemas.openxmlformats.org/officeDocument/2006/relationships/image" Target="../media/image10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59.xml"/><Relationship Id="rId16" Type="http://schemas.openxmlformats.org/officeDocument/2006/relationships/theme" Target="../theme/theme30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7.xml"/><Relationship Id="rId10" Type="http://schemas.openxmlformats.org/officeDocument/2006/relationships/theme" Target="../theme/theme31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vmlDrawing" Target="../drawings/vmlDrawing153.v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theme" Target="../theme/theme33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395.xml"/><Relationship Id="rId16" Type="http://schemas.openxmlformats.org/officeDocument/2006/relationships/oleObject" Target="../embeddings/oleObject153.bin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tags" Target="../tags/tag1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13" Type="http://schemas.openxmlformats.org/officeDocument/2006/relationships/theme" Target="../theme/theme34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6.xml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40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5" Type="http://schemas.openxmlformats.org/officeDocument/2006/relationships/tags" Target="../tags/tag169.xml"/><Relationship Id="rId10" Type="http://schemas.openxmlformats.org/officeDocument/2006/relationships/slideLayout" Target="../slideLayouts/slideLayout41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Relationship Id="rId14" Type="http://schemas.openxmlformats.org/officeDocument/2006/relationships/vmlDrawing" Target="../drawings/vmlDrawing160.v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slideLayout" Target="../slideLayouts/slideLayout429.xml"/><Relationship Id="rId18" Type="http://schemas.openxmlformats.org/officeDocument/2006/relationships/theme" Target="../theme/theme35.xml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26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38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slideLayout" Target="../slideLayouts/slideLayout455.xml"/><Relationship Id="rId18" Type="http://schemas.openxmlformats.org/officeDocument/2006/relationships/theme" Target="../theme/theme37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17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44.xml"/><Relationship Id="rId16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Relationship Id="rId14" Type="http://schemas.openxmlformats.org/officeDocument/2006/relationships/slideLayout" Target="../slideLayouts/slideLayout4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28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vmlDrawing" Target="../drawings/vmlDrawing27.v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4.xml"/><Relationship Id="rId27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oleObject" Target="../embeddings/oleObject49.bin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ags" Target="../tags/tag5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54.xml"/><Relationship Id="rId19" Type="http://schemas.openxmlformats.org/officeDocument/2006/relationships/vmlDrawing" Target="../drawings/vmlDrawing49.v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tags" Target="../tags/tag68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vmlDrawing" Target="../drawings/vmlDrawing67.v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oleObject" Target="../embeddings/oleObject67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tags" Target="../tags/tag9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vmlDrawing" Target="../drawings/vmlDrawing91.v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oleObject" Target="../embeddings/oleObject91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121.xml"/><Relationship Id="rId16" Type="http://schemas.openxmlformats.org/officeDocument/2006/relationships/tags" Target="../tags/tag117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vmlDrawing" Target="../drawings/vmlDrawing116.v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5948789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20523_HPQ_IPS_EXECUTIVE DECK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3" r:id="rId2"/>
    <p:sldLayoutId id="2147483837" r:id="rId3"/>
    <p:sldLayoutId id="2147483809" r:id="rId4"/>
    <p:sldLayoutId id="2147483839" r:id="rId5"/>
    <p:sldLayoutId id="2147483824" r:id="rId6"/>
    <p:sldLayoutId id="2147483825" r:id="rId7"/>
    <p:sldLayoutId id="2147484043" r:id="rId8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P Simplified"/>
          <a:ea typeface="+mj-ea"/>
          <a:cs typeface="HP Simplified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0" i="0" kern="1200">
          <a:solidFill>
            <a:srgbClr val="0096D6"/>
          </a:solidFill>
          <a:latin typeface="HP Simplified"/>
          <a:ea typeface="+mn-ea"/>
          <a:cs typeface="HP Simplified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/>
          <a:ea typeface="+mn-ea"/>
          <a:cs typeface="HP Simplified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/>
          <a:ea typeface="+mn-ea"/>
          <a:cs typeface="HP Simplified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9" r:id="rId11"/>
    <p:sldLayoutId id="2147484470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8" y="499663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7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9" r:id="rId14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523_HPQ_IPS_EXECUTIVE DECK2.jp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5" r:id="rId12"/>
    <p:sldLayoutId id="2147484766" r:id="rId13"/>
    <p:sldLayoutId id="2147484767" r:id="rId14"/>
    <p:sldLayoutId id="2147484768" r:id="rId15"/>
    <p:sldLayoutId id="2147484769" r:id="rId16"/>
    <p:sldLayoutId id="2147484770" r:id="rId17"/>
    <p:sldLayoutId id="2147484771" r:id="rId18"/>
    <p:sldLayoutId id="2147484772" r:id="rId19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P Simplified"/>
          <a:ea typeface="+mj-ea"/>
          <a:cs typeface="HP Simplified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0" i="0" kern="1200">
          <a:solidFill>
            <a:srgbClr val="0096D6"/>
          </a:solidFill>
          <a:latin typeface="HP Simplified"/>
          <a:ea typeface="+mn-ea"/>
          <a:cs typeface="HP Simplified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/>
          <a:ea typeface="+mn-ea"/>
          <a:cs typeface="HP Simplified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/>
          <a:ea typeface="+mn-ea"/>
          <a:cs typeface="HP Simplified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3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4" rIns="91428" bIns="45714" rtlCol="0" anchor="ctr">
            <a:noAutofit/>
          </a:bodyPr>
          <a:lstStyle/>
          <a:p>
            <a:pPr defTabSz="914279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279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01" r:id="rId12"/>
    <p:sldLayoutId id="2147484802" r:id="rId13"/>
    <p:sldLayoutId id="2147484803" r:id="rId14"/>
    <p:sldLayoutId id="2147484804" r:id="rId15"/>
    <p:sldLayoutId id="2147484805" r:id="rId16"/>
    <p:sldLayoutId id="2147484806" r:id="rId17"/>
    <p:sldLayoutId id="2147484807" r:id="rId18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523_HPQ_IPS_EXECUTIVE DECK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19" rIns="91438" bIns="45719" rtlCol="0" anchor="ctr">
            <a:noAutofit/>
          </a:bodyPr>
          <a:lstStyle/>
          <a:p>
            <a:pPr defTabSz="914378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78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23" r:id="rId11"/>
    <p:sldLayoutId id="2147484824" r:id="rId12"/>
  </p:sldLayoutIdLst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P Simplified"/>
          <a:ea typeface="+mj-ea"/>
          <a:cs typeface="HP Simplified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0" i="0" kern="1200">
          <a:solidFill>
            <a:srgbClr val="0096D6"/>
          </a:solidFill>
          <a:latin typeface="HP Simplified"/>
          <a:ea typeface="+mn-ea"/>
          <a:cs typeface="HP Simplified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/>
          <a:ea typeface="+mn-ea"/>
          <a:cs typeface="HP Simplified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/>
          <a:ea typeface="+mn-ea"/>
          <a:cs typeface="HP Simplified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/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19" rIns="91438" bIns="45719" rtlCol="0" anchor="ctr">
            <a:noAutofit/>
          </a:bodyPr>
          <a:lstStyle/>
          <a:p>
            <a:pPr defTabSz="914378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78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  <p:sldLayoutId id="2147484837" r:id="rId12"/>
    <p:sldLayoutId id="2147484838" r:id="rId13"/>
    <p:sldLayoutId id="2147484839" r:id="rId14"/>
    <p:sldLayoutId id="2147484840" r:id="rId15"/>
    <p:sldLayoutId id="2147484841" r:id="rId16"/>
    <p:sldLayoutId id="2147484842" r:id="rId17"/>
    <p:sldLayoutId id="2147484843" r:id="rId18"/>
    <p:sldLayoutId id="2147484844" r:id="rId19"/>
    <p:sldLayoutId id="2147484845" r:id="rId20"/>
  </p:sldLayoutIdLst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2" y="4758803"/>
            <a:ext cx="8012545" cy="228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  HP Company Confidential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19" rIns="91438" bIns="45719" rtlCol="0" anchor="ctr">
            <a:noAutofit/>
          </a:bodyPr>
          <a:lstStyle/>
          <a:p>
            <a:pPr defTabSz="914378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78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</p:sldLayoutIdLst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7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8" y="499663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  <p:sldLayoutId id="2147484998" r:id="rId12"/>
    <p:sldLayoutId id="2147484999" r:id="rId13"/>
    <p:sldLayoutId id="2147485000" r:id="rId14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523_HPQ_IPS_EXECUTIVE DECK2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59374640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2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6" r:id="rId2"/>
    <p:sldLayoutId id="2147483848" r:id="rId3"/>
    <p:sldLayoutId id="2147483849" r:id="rId4"/>
    <p:sldLayoutId id="2147483850" r:id="rId5"/>
    <p:sldLayoutId id="2147483851" r:id="rId6"/>
    <p:sldLayoutId id="2147484066" r:id="rId7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</p:sldLayoutIdLst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P Simplified"/>
          <a:ea typeface="+mj-ea"/>
          <a:cs typeface="HP Simplified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0" i="0" kern="1200">
          <a:solidFill>
            <a:srgbClr val="0096D6"/>
          </a:solidFill>
          <a:latin typeface="HP Simplified"/>
          <a:ea typeface="+mn-ea"/>
          <a:cs typeface="HP Simplified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/>
          <a:ea typeface="+mn-ea"/>
          <a:cs typeface="HP Simplified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/>
          <a:ea typeface="+mn-ea"/>
          <a:cs typeface="HP Simplified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2" y="4758803"/>
            <a:ext cx="8012545" cy="228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19" rIns="91438" bIns="45719" rtlCol="0" anchor="ctr">
            <a:noAutofit/>
          </a:bodyPr>
          <a:lstStyle/>
          <a:p>
            <a:pPr defTabSz="914378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78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</p:sldLayoutIdLst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92" y="234953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3" y="1458913"/>
            <a:ext cx="81264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292" name="Picture 9" descr="HP_logo_old_NewBlue_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18" y="4538663"/>
            <a:ext cx="3762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44488" y="5349877"/>
            <a:ext cx="322262" cy="149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2" rIns="91423" bIns="45712" anchor="ctr"/>
          <a:lstStyle>
            <a:lvl1pPr defTabSz="912813"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B31CEF0-52E9-504E-843E-40122FB10A8B}" type="slidenum">
              <a:rPr lang="en-US" sz="700" smtClean="0">
                <a:solidFill>
                  <a:srgbClr val="A6A6A6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2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455602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1pPr>
      <a:lvl2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2pPr>
      <a:lvl3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3pPr>
      <a:lvl4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4pPr>
      <a:lvl5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5pPr>
      <a:lvl6pPr marL="457112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6pPr>
      <a:lvl7pPr marL="914223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7pPr>
      <a:lvl8pPr marL="1371334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8pPr>
      <a:lvl9pPr marL="1828445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9pPr>
    </p:titleStyle>
    <p:bodyStyle>
      <a:lvl1pPr marL="341305" indent="-341305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MS PGothic" pitchFamily="34" charset="-128"/>
        </a:defRPr>
      </a:lvl1pPr>
      <a:lvl2pPr marL="741344" indent="-284156" algn="l" defTabSz="428615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Lucida Grande" charset="0"/>
        <a:defRPr b="1" kern="1200">
          <a:solidFill>
            <a:schemeClr val="tx1"/>
          </a:solidFill>
          <a:latin typeface="HP Simplified" pitchFamily="34" charset="0"/>
          <a:ea typeface="ＭＳ Ｐゴシック" charset="0"/>
          <a:cs typeface="HP Simplified" pitchFamily="34" charset="0"/>
        </a:defRPr>
      </a:lvl2pPr>
      <a:lvl3pPr marL="168271" indent="-168271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39716" indent="-179384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80000"/>
        <a:buFont typeface="Lucida Grande" charset="0"/>
        <a:buChar char="−"/>
        <a:defRPr lang="en-US" sz="1400" kern="1200" dirty="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8302" indent="-149222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5557" indent="0" algn="l" defTabSz="457112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8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7" y="234953"/>
            <a:ext cx="812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4" y="1189038"/>
            <a:ext cx="81200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3" descr="HP_Blue_RGB_150_S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40" y="453549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  <p:sldLayoutId id="2147485050" r:id="rId12"/>
    <p:sldLayoutId id="2147485052" r:id="rId13"/>
    <p:sldLayoutId id="2147485053" r:id="rId14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6pPr>
      <a:lvl7pPr marL="914378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9pPr>
    </p:titleStyle>
    <p:bodyStyle>
      <a:lvl1pPr marL="342892" indent="-342892" algn="l" defTabSz="457189" rtl="0" eaLnBrk="0" fontAlgn="base" hangingPunct="0">
        <a:spcBef>
          <a:spcPct val="0"/>
        </a:spcBef>
        <a:spcAft>
          <a:spcPts val="400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marL="742931" indent="-285743" algn="l" defTabSz="430202" rtl="0" eaLnBrk="0" fontAlgn="base" hangingPunct="0">
        <a:spcBef>
          <a:spcPct val="0"/>
        </a:spcBef>
        <a:spcAft>
          <a:spcPts val="400"/>
        </a:spcAft>
        <a:buSzPct val="100000"/>
        <a:buFont typeface="Lucida Grande" charset="0"/>
        <a:defRPr sz="16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2pPr>
      <a:lvl3pPr marL="169859" indent="-169859" algn="l" defTabSz="457189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41305" indent="-180971" algn="l" defTabSz="457189" rtl="0" eaLnBrk="0" fontAlgn="base" hangingPunct="0">
        <a:spcBef>
          <a:spcPct val="0"/>
        </a:spcBef>
        <a:spcAft>
          <a:spcPts val="400"/>
        </a:spcAft>
        <a:buSzPct val="80000"/>
        <a:buFont typeface="Lucida Grande" charset="0"/>
        <a:buChar char="−"/>
        <a:defRPr lang="en-US" sz="1400" kern="1200" dirty="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9889" indent="-150809" algn="l" defTabSz="457189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92" y="234953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3" y="1458913"/>
            <a:ext cx="81264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988" name="Picture 9" descr="HP_logo_old_NewBlue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18" y="4538663"/>
            <a:ext cx="3762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44488" y="5349877"/>
            <a:ext cx="322262" cy="149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2" rIns="91423" bIns="45712" anchor="ctr"/>
          <a:lstStyle>
            <a:lvl1pPr defTabSz="912813"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B47A89-4067-7A45-BBFD-B4175B90CAB2}" type="slidenum">
              <a:rPr lang="en-US" sz="700" smtClean="0">
                <a:solidFill>
                  <a:srgbClr val="A6A6A6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203" r:id="rId2"/>
  </p:sldLayoutIdLst>
  <p:hf sldNum="0" hdr="0" ftr="0" dt="0"/>
  <p:txStyles>
    <p:titleStyle>
      <a:lvl1pPr algn="l" defTabSz="455602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1pPr>
      <a:lvl2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2pPr>
      <a:lvl3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3pPr>
      <a:lvl4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4pPr>
      <a:lvl5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5pPr>
      <a:lvl6pPr marL="457112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6pPr>
      <a:lvl7pPr marL="914223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7pPr>
      <a:lvl8pPr marL="1371334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8pPr>
      <a:lvl9pPr marL="1828445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9pPr>
    </p:titleStyle>
    <p:bodyStyle>
      <a:lvl1pPr marL="341305" indent="-341305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MS PGothic" pitchFamily="34" charset="-128"/>
        </a:defRPr>
      </a:lvl1pPr>
      <a:lvl2pPr marL="741344" indent="-284156" algn="l" defTabSz="428615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Lucida Grande" charset="0"/>
        <a:defRPr b="1" kern="1200">
          <a:solidFill>
            <a:schemeClr val="tx1"/>
          </a:solidFill>
          <a:latin typeface="HP Simplified" pitchFamily="34" charset="0"/>
          <a:ea typeface="ＭＳ Ｐゴシック" charset="0"/>
          <a:cs typeface="HP Simplified" pitchFamily="34" charset="0"/>
        </a:defRPr>
      </a:lvl2pPr>
      <a:lvl3pPr marL="168271" indent="-168271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39716" indent="-179384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80000"/>
        <a:buFont typeface="Lucida Grande" charset="0"/>
        <a:buChar char="−"/>
        <a:defRPr lang="en-US" sz="1400" kern="1200" dirty="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8302" indent="-149222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5557" indent="0" algn="l" defTabSz="457112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8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6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4" y="1188721"/>
            <a:ext cx="8119871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</p:sldLayoutIdLst>
  <p:hf hdr="0" ftr="0" dt="0"/>
  <p:txStyles>
    <p:titleStyle>
      <a:lvl1pPr algn="l" defTabSz="45678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678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2982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714" indent="-169714" algn="l" defTabSz="45678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006" indent="-180812" algn="l" defTabSz="45678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476" indent="-150680" algn="l" defTabSz="45678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3941" indent="0" algn="l" defTabSz="456788" rtl="0" eaLnBrk="1" latinLnBrk="0" hangingPunct="1">
        <a:lnSpc>
          <a:spcPts val="2499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0" indent="-228393" algn="l" defTabSz="4567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07" indent="-228393" algn="l" defTabSz="4567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97" indent="-228393" algn="l" defTabSz="4567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8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4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2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1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29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12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3" algn="l" defTabSz="4567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4951"/>
            <a:ext cx="812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1" y="1189038"/>
            <a:ext cx="81200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3" descr="HP_Blue_RGB_150_S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39" y="4535489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6" r:id="rId12"/>
    <p:sldLayoutId id="2147485117" r:id="rId13"/>
    <p:sldLayoutId id="2147485118" r:id="rId14"/>
    <p:sldLayoutId id="2147485120" r:id="rId15"/>
    <p:sldLayoutId id="2147485121" r:id="rId16"/>
    <p:sldLayoutId id="2147485123" r:id="rId17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6pPr>
      <a:lvl7pPr marL="914378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9pPr>
    </p:titleStyle>
    <p:bodyStyle>
      <a:lvl1pPr marL="342892" indent="-342892" algn="l" defTabSz="457189" rtl="0" eaLnBrk="0" fontAlgn="base" hangingPunct="0">
        <a:spcBef>
          <a:spcPct val="0"/>
        </a:spcBef>
        <a:spcAft>
          <a:spcPts val="400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marL="742931" indent="-285743" algn="l" defTabSz="430202" rtl="0" eaLnBrk="0" fontAlgn="base" hangingPunct="0">
        <a:spcBef>
          <a:spcPct val="0"/>
        </a:spcBef>
        <a:spcAft>
          <a:spcPts val="400"/>
        </a:spcAft>
        <a:buSzPct val="100000"/>
        <a:buFont typeface="Lucida Grande" charset="0"/>
        <a:defRPr sz="16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2pPr>
      <a:lvl3pPr marL="169859" indent="-169859" algn="l" defTabSz="457189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41305" indent="-180971" algn="l" defTabSz="457189" rtl="0" eaLnBrk="0" fontAlgn="base" hangingPunct="0">
        <a:spcBef>
          <a:spcPct val="0"/>
        </a:spcBef>
        <a:spcAft>
          <a:spcPts val="400"/>
        </a:spcAft>
        <a:buSzPct val="80000"/>
        <a:buFont typeface="Lucida Grande" charset="0"/>
        <a:buChar char="−"/>
        <a:defRPr lang="en-US" sz="1400" kern="1200" dirty="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9889" indent="-150809" algn="l" defTabSz="457189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black">
          <a:xfrm>
            <a:off x="331789" y="234951"/>
            <a:ext cx="8459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1" y="1458913"/>
            <a:ext cx="812641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988" name="Picture 9" descr="HP_logo_old_NewBlue_SM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14" y="4538663"/>
            <a:ext cx="3762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344488" y="5349876"/>
            <a:ext cx="322262" cy="149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5712" rIns="91423" bIns="45712" anchor="ctr"/>
          <a:lstStyle>
            <a:lvl1pPr defTabSz="912813" eaLnBrk="0" hangingPunct="0">
              <a:defRPr>
                <a:solidFill>
                  <a:schemeClr val="tx1"/>
                </a:solidFill>
                <a:latin typeface="HP Simplified" charset="0"/>
                <a:ea typeface="ＭＳ Ｐゴシック" charset="0"/>
                <a:cs typeface="MS PGothic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B47A89-4067-7A45-BBFD-B4175B90CAB2}" type="slidenum">
              <a:rPr lang="en-US" sz="700" smtClean="0">
                <a:solidFill>
                  <a:srgbClr val="A6A6A6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</p:sldLayoutIdLst>
  <p:hf sldNum="0" hdr="0" ftr="0" dt="0"/>
  <p:txStyles>
    <p:titleStyle>
      <a:lvl1pPr algn="l" defTabSz="455602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1pPr>
      <a:lvl2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2pPr>
      <a:lvl3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3pPr>
      <a:lvl4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4pPr>
      <a:lvl5pPr algn="l" defTabSz="455602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pitchFamily="34" charset="0"/>
          <a:ea typeface="ＭＳ Ｐゴシック" charset="0"/>
          <a:cs typeface="MS PGothic" pitchFamily="34" charset="-128"/>
        </a:defRPr>
      </a:lvl5pPr>
      <a:lvl6pPr marL="457112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6pPr>
      <a:lvl7pPr marL="914223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7pPr>
      <a:lvl8pPr marL="1371334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8pPr>
      <a:lvl9pPr marL="1828445" algn="l" defTabSz="45711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P Display Beta Bold" pitchFamily="34" charset="0"/>
          <a:ea typeface="HP Display Beta Bold" pitchFamily="34" charset="0"/>
          <a:cs typeface="HP Display Beta Bold" pitchFamily="34" charset="0"/>
        </a:defRPr>
      </a:lvl9pPr>
    </p:titleStyle>
    <p:bodyStyle>
      <a:lvl1pPr marL="341305" indent="-341305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MS PGothic" pitchFamily="34" charset="-128"/>
        </a:defRPr>
      </a:lvl1pPr>
      <a:lvl2pPr marL="741344" indent="-284156" algn="l" defTabSz="428615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Lucida Grande" charset="0"/>
        <a:defRPr b="1" kern="1200">
          <a:solidFill>
            <a:schemeClr val="tx1"/>
          </a:solidFill>
          <a:latin typeface="HP Simplified" pitchFamily="34" charset="0"/>
          <a:ea typeface="ＭＳ Ｐゴシック" charset="0"/>
          <a:cs typeface="HP Simplified" pitchFamily="34" charset="0"/>
        </a:defRPr>
      </a:lvl2pPr>
      <a:lvl3pPr marL="168271" indent="-168271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39716" indent="-179384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80000"/>
        <a:buFont typeface="Lucida Grande" charset="0"/>
        <a:buChar char="−"/>
        <a:defRPr lang="en-US" sz="1400" kern="1200" dirty="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8302" indent="-149222" algn="l" defTabSz="455602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•"/>
        <a:defRPr sz="1400" kern="1200">
          <a:solidFill>
            <a:schemeClr val="tx1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5557" indent="0" algn="l" defTabSz="457112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5" algn="l" defTabSz="4571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8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0" algn="l" defTabSz="457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52843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1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400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30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2" y="4758803"/>
            <a:ext cx="8012545" cy="228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defTabSz="457189">
              <a:defRPr/>
            </a:pPr>
            <a:r>
              <a:rPr lang="en-US" sz="700" dirty="0">
                <a:solidFill>
                  <a:srgbClr val="87898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5" y="4788486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685800"/>
            <a:fld id="{6C5AF65D-6854-49AF-ABC5-48B5BA0EA842}" type="slidenum">
              <a:rPr lang="en-US" sz="700">
                <a:solidFill>
                  <a:srgbClr val="87898B"/>
                </a:solidFill>
                <a:cs typeface="HP Simplified"/>
              </a:rPr>
              <a:pPr defTabSz="685800"/>
              <a:t>‹#›</a:t>
            </a:fld>
            <a:endParaRPr lang="en-US" sz="700" dirty="0">
              <a:solidFill>
                <a:srgbClr val="87898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  <p:sldLayoutId id="2147485183" r:id="rId12"/>
    <p:sldLayoutId id="2147485184" r:id="rId13"/>
  </p:sldLayoutIdLst>
  <p:transition spd="med">
    <p:fade/>
  </p:transition>
  <p:hf hdr="0" ftr="0" dt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tx2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0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9" indent="-16985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05" indent="-180971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89" indent="-150809" algn="l" defTabSz="45718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943" indent="0" algn="l" defTabSz="45718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37315473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3" y="234950"/>
            <a:ext cx="812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9038"/>
            <a:ext cx="81200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3" descr="HP_Blue_RGB_150_S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238" y="45354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200" r:id="rId14"/>
    <p:sldLayoutId id="2147485201" r:id="rId1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400"/>
        </a:spcAft>
        <a:buSzPct val="100000"/>
        <a:buFont typeface="Arial" charset="0"/>
        <a:defRPr b="1" kern="1200">
          <a:solidFill>
            <a:schemeClr val="accent1"/>
          </a:solidFill>
          <a:latin typeface="HP Simplified" pitchFamily="34" charset="0"/>
          <a:ea typeface="MS PGothic" pitchFamily="34" charset="-128"/>
          <a:cs typeface="HP Simplified" pitchFamily="34" charset="0"/>
        </a:defRPr>
      </a:lvl1pPr>
      <a:lvl2pPr marL="742950" indent="-285750" algn="l" defTabSz="430213" rtl="0" eaLnBrk="0" fontAlgn="base" hangingPunct="0">
        <a:spcBef>
          <a:spcPct val="0"/>
        </a:spcBef>
        <a:spcAft>
          <a:spcPts val="400"/>
        </a:spcAft>
        <a:buSzPct val="100000"/>
        <a:buFont typeface="Lucida Grande" charset="0"/>
        <a:defRPr sz="16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2pPr>
      <a:lvl3pPr marL="169863" indent="-169863" algn="l" defTabSz="457200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3pPr>
      <a:lvl4pPr marL="341313" indent="-180975" algn="l" defTabSz="457200" rtl="0" eaLnBrk="0" fontAlgn="base" hangingPunct="0">
        <a:spcBef>
          <a:spcPct val="0"/>
        </a:spcBef>
        <a:spcAft>
          <a:spcPts val="400"/>
        </a:spcAft>
        <a:buSzPct val="80000"/>
        <a:buFont typeface="Lucida Grande" charset="0"/>
        <a:buChar char="−"/>
        <a:defRPr lang="en-US" sz="1400" kern="1200" dirty="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4pPr>
      <a:lvl5pPr marL="469900" indent="-150813" algn="l" defTabSz="457200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rgbClr val="000000"/>
          </a:solidFill>
          <a:latin typeface="HP Simplified" pitchFamily="34" charset="0"/>
          <a:ea typeface="HP Simplified" pitchFamily="34" charset="0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2015 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400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rgbClr val="0096D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7" r:id="rId7"/>
    <p:sldLayoutId id="2147485218" r:id="rId8"/>
    <p:sldLayoutId id="214748521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6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200" b="0" i="0" kern="1200" dirty="0" smtClean="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700" dirty="0">
                <a:solidFill>
                  <a:srgbClr val="B9B8BB"/>
                </a:solidFill>
                <a:cs typeface="HP Simplified"/>
              </a:rPr>
              <a:t>© Copyright 2015 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400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8511063" y="4540186"/>
            <a:ext cx="365760" cy="365760"/>
          </a:xfrm>
          <a:custGeom>
            <a:avLst/>
            <a:gdLst>
              <a:gd name="T0" fmla="*/ 2051 w 3492"/>
              <a:gd name="T1" fmla="*/ 2510 h 3493"/>
              <a:gd name="T2" fmla="*/ 2607 w 3492"/>
              <a:gd name="T3" fmla="*/ 2499 h 3493"/>
              <a:gd name="T4" fmla="*/ 2696 w 3492"/>
              <a:gd name="T5" fmla="*/ 2446 h 3493"/>
              <a:gd name="T6" fmla="*/ 2752 w 3492"/>
              <a:gd name="T7" fmla="*/ 2363 h 3493"/>
              <a:gd name="T8" fmla="*/ 3157 w 3492"/>
              <a:gd name="T9" fmla="*/ 1223 h 3493"/>
              <a:gd name="T10" fmla="*/ 3145 w 3492"/>
              <a:gd name="T11" fmla="*/ 1120 h 3493"/>
              <a:gd name="T12" fmla="*/ 3090 w 3492"/>
              <a:gd name="T13" fmla="*/ 1040 h 3493"/>
              <a:gd name="T14" fmla="*/ 2997 w 3492"/>
              <a:gd name="T15" fmla="*/ 994 h 3493"/>
              <a:gd name="T16" fmla="*/ 2237 w 3492"/>
              <a:gd name="T17" fmla="*/ 984 h 3493"/>
              <a:gd name="T18" fmla="*/ 1341 w 3492"/>
              <a:gd name="T19" fmla="*/ 3445 h 3493"/>
              <a:gd name="T20" fmla="*/ 1051 w 3492"/>
              <a:gd name="T21" fmla="*/ 3348 h 3493"/>
              <a:gd name="T22" fmla="*/ 786 w 3492"/>
              <a:gd name="T23" fmla="*/ 3205 h 3493"/>
              <a:gd name="T24" fmla="*/ 552 w 3492"/>
              <a:gd name="T25" fmla="*/ 3020 h 3493"/>
              <a:gd name="T26" fmla="*/ 351 w 3492"/>
              <a:gd name="T27" fmla="*/ 2797 h 3493"/>
              <a:gd name="T28" fmla="*/ 192 w 3492"/>
              <a:gd name="T29" fmla="*/ 2542 h 3493"/>
              <a:gd name="T30" fmla="*/ 77 w 3492"/>
              <a:gd name="T31" fmla="*/ 2261 h 3493"/>
              <a:gd name="T32" fmla="*/ 13 w 3492"/>
              <a:gd name="T33" fmla="*/ 1958 h 3493"/>
              <a:gd name="T34" fmla="*/ 3 w 3492"/>
              <a:gd name="T35" fmla="*/ 1638 h 3493"/>
              <a:gd name="T36" fmla="*/ 52 w 3492"/>
              <a:gd name="T37" fmla="*/ 1324 h 3493"/>
              <a:gd name="T38" fmla="*/ 153 w 3492"/>
              <a:gd name="T39" fmla="*/ 1031 h 3493"/>
              <a:gd name="T40" fmla="*/ 302 w 3492"/>
              <a:gd name="T41" fmla="*/ 765 h 3493"/>
              <a:gd name="T42" fmla="*/ 494 w 3492"/>
              <a:gd name="T43" fmla="*/ 529 h 3493"/>
              <a:gd name="T44" fmla="*/ 723 w 3492"/>
              <a:gd name="T45" fmla="*/ 331 h 3493"/>
              <a:gd name="T46" fmla="*/ 985 w 3492"/>
              <a:gd name="T47" fmla="*/ 174 h 3493"/>
              <a:gd name="T48" fmla="*/ 1275 w 3492"/>
              <a:gd name="T49" fmla="*/ 65 h 3493"/>
              <a:gd name="T50" fmla="*/ 384 w 3492"/>
              <a:gd name="T51" fmla="*/ 2510 h 3493"/>
              <a:gd name="T52" fmla="*/ 1505 w 3492"/>
              <a:gd name="T53" fmla="*/ 1213 h 3493"/>
              <a:gd name="T54" fmla="*/ 1843 w 3492"/>
              <a:gd name="T55" fmla="*/ 1300 h 3493"/>
              <a:gd name="T56" fmla="*/ 1861 w 3492"/>
              <a:gd name="T57" fmla="*/ 1186 h 3493"/>
              <a:gd name="T58" fmla="*/ 1834 w 3492"/>
              <a:gd name="T59" fmla="*/ 1090 h 3493"/>
              <a:gd name="T60" fmla="*/ 1766 w 3492"/>
              <a:gd name="T61" fmla="*/ 1021 h 3493"/>
              <a:gd name="T62" fmla="*/ 1663 w 3492"/>
              <a:gd name="T63" fmla="*/ 986 h 3493"/>
              <a:gd name="T64" fmla="*/ 1667 w 3492"/>
              <a:gd name="T65" fmla="*/ 2 h 3493"/>
              <a:gd name="T66" fmla="*/ 1957 w 3492"/>
              <a:gd name="T67" fmla="*/ 13 h 3493"/>
              <a:gd name="T68" fmla="*/ 2259 w 3492"/>
              <a:gd name="T69" fmla="*/ 76 h 3493"/>
              <a:gd name="T70" fmla="*/ 2539 w 3492"/>
              <a:gd name="T71" fmla="*/ 191 h 3493"/>
              <a:gd name="T72" fmla="*/ 2794 w 3492"/>
              <a:gd name="T73" fmla="*/ 349 h 3493"/>
              <a:gd name="T74" fmla="*/ 3015 w 3492"/>
              <a:gd name="T75" fmla="*/ 547 h 3493"/>
              <a:gd name="T76" fmla="*/ 3201 w 3492"/>
              <a:gd name="T77" fmla="*/ 781 h 3493"/>
              <a:gd name="T78" fmla="*/ 3345 w 3492"/>
              <a:gd name="T79" fmla="*/ 1044 h 3493"/>
              <a:gd name="T80" fmla="*/ 3443 w 3492"/>
              <a:gd name="T81" fmla="*/ 1332 h 3493"/>
              <a:gd name="T82" fmla="*/ 3488 w 3492"/>
              <a:gd name="T83" fmla="*/ 1640 h 3493"/>
              <a:gd name="T84" fmla="*/ 3480 w 3492"/>
              <a:gd name="T85" fmla="*/ 1957 h 3493"/>
              <a:gd name="T86" fmla="*/ 3415 w 3492"/>
              <a:gd name="T87" fmla="*/ 2259 h 3493"/>
              <a:gd name="T88" fmla="*/ 3302 w 3492"/>
              <a:gd name="T89" fmla="*/ 2540 h 3493"/>
              <a:gd name="T90" fmla="*/ 3144 w 3492"/>
              <a:gd name="T91" fmla="*/ 2794 h 3493"/>
              <a:gd name="T92" fmla="*/ 2945 w 3492"/>
              <a:gd name="T93" fmla="*/ 3015 h 3493"/>
              <a:gd name="T94" fmla="*/ 2712 w 3492"/>
              <a:gd name="T95" fmla="*/ 3201 h 3493"/>
              <a:gd name="T96" fmla="*/ 2449 w 3492"/>
              <a:gd name="T97" fmla="*/ 3345 h 3493"/>
              <a:gd name="T98" fmla="*/ 2160 w 3492"/>
              <a:gd name="T99" fmla="*/ 3443 h 3493"/>
              <a:gd name="T100" fmla="*/ 1853 w 3492"/>
              <a:gd name="T101" fmla="*/ 3489 h 3493"/>
              <a:gd name="T102" fmla="*/ 2524 w 3492"/>
              <a:gd name="T103" fmla="*/ 1212 h 3493"/>
              <a:gd name="T104" fmla="*/ 2802 w 3492"/>
              <a:gd name="T105" fmla="*/ 1212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92" h="3493">
                <a:moveTo>
                  <a:pt x="1746" y="3493"/>
                </a:moveTo>
                <a:lnTo>
                  <a:pt x="1694" y="3492"/>
                </a:lnTo>
                <a:lnTo>
                  <a:pt x="2051" y="2510"/>
                </a:lnTo>
                <a:lnTo>
                  <a:pt x="2542" y="2510"/>
                </a:lnTo>
                <a:lnTo>
                  <a:pt x="2574" y="2507"/>
                </a:lnTo>
                <a:lnTo>
                  <a:pt x="2607" y="2499"/>
                </a:lnTo>
                <a:lnTo>
                  <a:pt x="2639" y="2485"/>
                </a:lnTo>
                <a:lnTo>
                  <a:pt x="2668" y="2468"/>
                </a:lnTo>
                <a:lnTo>
                  <a:pt x="2696" y="2446"/>
                </a:lnTo>
                <a:lnTo>
                  <a:pt x="2719" y="2420"/>
                </a:lnTo>
                <a:lnTo>
                  <a:pt x="2738" y="2393"/>
                </a:lnTo>
                <a:lnTo>
                  <a:pt x="2752" y="2363"/>
                </a:lnTo>
                <a:lnTo>
                  <a:pt x="3139" y="1300"/>
                </a:lnTo>
                <a:lnTo>
                  <a:pt x="3151" y="1261"/>
                </a:lnTo>
                <a:lnTo>
                  <a:pt x="3157" y="1223"/>
                </a:lnTo>
                <a:lnTo>
                  <a:pt x="3158" y="1186"/>
                </a:lnTo>
                <a:lnTo>
                  <a:pt x="3154" y="1152"/>
                </a:lnTo>
                <a:lnTo>
                  <a:pt x="3145" y="1120"/>
                </a:lnTo>
                <a:lnTo>
                  <a:pt x="3131" y="1090"/>
                </a:lnTo>
                <a:lnTo>
                  <a:pt x="3112" y="1064"/>
                </a:lnTo>
                <a:lnTo>
                  <a:pt x="3090" y="1040"/>
                </a:lnTo>
                <a:lnTo>
                  <a:pt x="3062" y="1021"/>
                </a:lnTo>
                <a:lnTo>
                  <a:pt x="3031" y="1005"/>
                </a:lnTo>
                <a:lnTo>
                  <a:pt x="2997" y="994"/>
                </a:lnTo>
                <a:lnTo>
                  <a:pt x="2959" y="986"/>
                </a:lnTo>
                <a:lnTo>
                  <a:pt x="2918" y="984"/>
                </a:lnTo>
                <a:lnTo>
                  <a:pt x="2237" y="984"/>
                </a:lnTo>
                <a:lnTo>
                  <a:pt x="1665" y="2554"/>
                </a:lnTo>
                <a:lnTo>
                  <a:pt x="1665" y="2554"/>
                </a:lnTo>
                <a:lnTo>
                  <a:pt x="1341" y="3445"/>
                </a:lnTo>
                <a:lnTo>
                  <a:pt x="1242" y="3418"/>
                </a:lnTo>
                <a:lnTo>
                  <a:pt x="1144" y="3385"/>
                </a:lnTo>
                <a:lnTo>
                  <a:pt x="1051" y="3348"/>
                </a:lnTo>
                <a:lnTo>
                  <a:pt x="960" y="3305"/>
                </a:lnTo>
                <a:lnTo>
                  <a:pt x="871" y="3257"/>
                </a:lnTo>
                <a:lnTo>
                  <a:pt x="786" y="3205"/>
                </a:lnTo>
                <a:lnTo>
                  <a:pt x="704" y="3147"/>
                </a:lnTo>
                <a:lnTo>
                  <a:pt x="626" y="3085"/>
                </a:lnTo>
                <a:lnTo>
                  <a:pt x="552" y="3020"/>
                </a:lnTo>
                <a:lnTo>
                  <a:pt x="480" y="2948"/>
                </a:lnTo>
                <a:lnTo>
                  <a:pt x="414" y="2874"/>
                </a:lnTo>
                <a:lnTo>
                  <a:pt x="351" y="2797"/>
                </a:lnTo>
                <a:lnTo>
                  <a:pt x="294" y="2715"/>
                </a:lnTo>
                <a:lnTo>
                  <a:pt x="241" y="2630"/>
                </a:lnTo>
                <a:lnTo>
                  <a:pt x="192" y="2542"/>
                </a:lnTo>
                <a:lnTo>
                  <a:pt x="148" y="2451"/>
                </a:lnTo>
                <a:lnTo>
                  <a:pt x="110" y="2358"/>
                </a:lnTo>
                <a:lnTo>
                  <a:pt x="77" y="2261"/>
                </a:lnTo>
                <a:lnTo>
                  <a:pt x="50" y="2163"/>
                </a:lnTo>
                <a:lnTo>
                  <a:pt x="29" y="2062"/>
                </a:lnTo>
                <a:lnTo>
                  <a:pt x="13" y="1958"/>
                </a:lnTo>
                <a:lnTo>
                  <a:pt x="3" y="1853"/>
                </a:lnTo>
                <a:lnTo>
                  <a:pt x="0" y="1746"/>
                </a:lnTo>
                <a:lnTo>
                  <a:pt x="3" y="1638"/>
                </a:lnTo>
                <a:lnTo>
                  <a:pt x="13" y="1532"/>
                </a:lnTo>
                <a:lnTo>
                  <a:pt x="30" y="1427"/>
                </a:lnTo>
                <a:lnTo>
                  <a:pt x="52" y="1324"/>
                </a:lnTo>
                <a:lnTo>
                  <a:pt x="80" y="1224"/>
                </a:lnTo>
                <a:lnTo>
                  <a:pt x="113" y="1126"/>
                </a:lnTo>
                <a:lnTo>
                  <a:pt x="153" y="1031"/>
                </a:lnTo>
                <a:lnTo>
                  <a:pt x="197" y="939"/>
                </a:lnTo>
                <a:lnTo>
                  <a:pt x="247" y="850"/>
                </a:lnTo>
                <a:lnTo>
                  <a:pt x="302" y="765"/>
                </a:lnTo>
                <a:lnTo>
                  <a:pt x="362" y="682"/>
                </a:lnTo>
                <a:lnTo>
                  <a:pt x="425" y="603"/>
                </a:lnTo>
                <a:lnTo>
                  <a:pt x="494" y="529"/>
                </a:lnTo>
                <a:lnTo>
                  <a:pt x="566" y="459"/>
                </a:lnTo>
                <a:lnTo>
                  <a:pt x="644" y="392"/>
                </a:lnTo>
                <a:lnTo>
                  <a:pt x="723" y="331"/>
                </a:lnTo>
                <a:lnTo>
                  <a:pt x="808" y="274"/>
                </a:lnTo>
                <a:lnTo>
                  <a:pt x="895" y="222"/>
                </a:lnTo>
                <a:lnTo>
                  <a:pt x="985" y="174"/>
                </a:lnTo>
                <a:lnTo>
                  <a:pt x="1080" y="133"/>
                </a:lnTo>
                <a:lnTo>
                  <a:pt x="1175" y="95"/>
                </a:lnTo>
                <a:lnTo>
                  <a:pt x="1275" y="65"/>
                </a:lnTo>
                <a:lnTo>
                  <a:pt x="941" y="984"/>
                </a:lnTo>
                <a:lnTo>
                  <a:pt x="940" y="984"/>
                </a:lnTo>
                <a:lnTo>
                  <a:pt x="384" y="2510"/>
                </a:lnTo>
                <a:lnTo>
                  <a:pt x="754" y="2510"/>
                </a:lnTo>
                <a:lnTo>
                  <a:pt x="1227" y="1213"/>
                </a:lnTo>
                <a:lnTo>
                  <a:pt x="1505" y="1213"/>
                </a:lnTo>
                <a:lnTo>
                  <a:pt x="1032" y="2510"/>
                </a:lnTo>
                <a:lnTo>
                  <a:pt x="1402" y="2510"/>
                </a:lnTo>
                <a:lnTo>
                  <a:pt x="1843" y="1300"/>
                </a:lnTo>
                <a:lnTo>
                  <a:pt x="1855" y="1261"/>
                </a:lnTo>
                <a:lnTo>
                  <a:pt x="1861" y="1223"/>
                </a:lnTo>
                <a:lnTo>
                  <a:pt x="1861" y="1186"/>
                </a:lnTo>
                <a:lnTo>
                  <a:pt x="1857" y="1152"/>
                </a:lnTo>
                <a:lnTo>
                  <a:pt x="1848" y="1120"/>
                </a:lnTo>
                <a:lnTo>
                  <a:pt x="1834" y="1090"/>
                </a:lnTo>
                <a:lnTo>
                  <a:pt x="1816" y="1064"/>
                </a:lnTo>
                <a:lnTo>
                  <a:pt x="1792" y="1040"/>
                </a:lnTo>
                <a:lnTo>
                  <a:pt x="1766" y="1021"/>
                </a:lnTo>
                <a:lnTo>
                  <a:pt x="1735" y="1005"/>
                </a:lnTo>
                <a:lnTo>
                  <a:pt x="1700" y="994"/>
                </a:lnTo>
                <a:lnTo>
                  <a:pt x="1663" y="986"/>
                </a:lnTo>
                <a:lnTo>
                  <a:pt x="1622" y="984"/>
                </a:lnTo>
                <a:lnTo>
                  <a:pt x="1311" y="984"/>
                </a:lnTo>
                <a:lnTo>
                  <a:pt x="1667" y="2"/>
                </a:lnTo>
                <a:lnTo>
                  <a:pt x="1746" y="0"/>
                </a:lnTo>
                <a:lnTo>
                  <a:pt x="1853" y="3"/>
                </a:lnTo>
                <a:lnTo>
                  <a:pt x="1957" y="13"/>
                </a:lnTo>
                <a:lnTo>
                  <a:pt x="2060" y="29"/>
                </a:lnTo>
                <a:lnTo>
                  <a:pt x="2160" y="50"/>
                </a:lnTo>
                <a:lnTo>
                  <a:pt x="2259" y="76"/>
                </a:lnTo>
                <a:lnTo>
                  <a:pt x="2356" y="109"/>
                </a:lnTo>
                <a:lnTo>
                  <a:pt x="2449" y="147"/>
                </a:lnTo>
                <a:lnTo>
                  <a:pt x="2539" y="191"/>
                </a:lnTo>
                <a:lnTo>
                  <a:pt x="2627" y="239"/>
                </a:lnTo>
                <a:lnTo>
                  <a:pt x="2712" y="292"/>
                </a:lnTo>
                <a:lnTo>
                  <a:pt x="2794" y="349"/>
                </a:lnTo>
                <a:lnTo>
                  <a:pt x="2871" y="410"/>
                </a:lnTo>
                <a:lnTo>
                  <a:pt x="2945" y="477"/>
                </a:lnTo>
                <a:lnTo>
                  <a:pt x="3015" y="547"/>
                </a:lnTo>
                <a:lnTo>
                  <a:pt x="3081" y="622"/>
                </a:lnTo>
                <a:lnTo>
                  <a:pt x="3144" y="699"/>
                </a:lnTo>
                <a:lnTo>
                  <a:pt x="3201" y="781"/>
                </a:lnTo>
                <a:lnTo>
                  <a:pt x="3254" y="865"/>
                </a:lnTo>
                <a:lnTo>
                  <a:pt x="3302" y="952"/>
                </a:lnTo>
                <a:lnTo>
                  <a:pt x="3345" y="1044"/>
                </a:lnTo>
                <a:lnTo>
                  <a:pt x="3382" y="1137"/>
                </a:lnTo>
                <a:lnTo>
                  <a:pt x="3415" y="1233"/>
                </a:lnTo>
                <a:lnTo>
                  <a:pt x="3443" y="1332"/>
                </a:lnTo>
                <a:lnTo>
                  <a:pt x="3464" y="1433"/>
                </a:lnTo>
                <a:lnTo>
                  <a:pt x="3480" y="1535"/>
                </a:lnTo>
                <a:lnTo>
                  <a:pt x="3488" y="1640"/>
                </a:lnTo>
                <a:lnTo>
                  <a:pt x="3492" y="1746"/>
                </a:lnTo>
                <a:lnTo>
                  <a:pt x="3488" y="1853"/>
                </a:lnTo>
                <a:lnTo>
                  <a:pt x="3480" y="1957"/>
                </a:lnTo>
                <a:lnTo>
                  <a:pt x="3464" y="2060"/>
                </a:lnTo>
                <a:lnTo>
                  <a:pt x="3443" y="2160"/>
                </a:lnTo>
                <a:lnTo>
                  <a:pt x="3415" y="2259"/>
                </a:lnTo>
                <a:lnTo>
                  <a:pt x="3382" y="2356"/>
                </a:lnTo>
                <a:lnTo>
                  <a:pt x="3345" y="2449"/>
                </a:lnTo>
                <a:lnTo>
                  <a:pt x="3302" y="2540"/>
                </a:lnTo>
                <a:lnTo>
                  <a:pt x="3254" y="2627"/>
                </a:lnTo>
                <a:lnTo>
                  <a:pt x="3201" y="2712"/>
                </a:lnTo>
                <a:lnTo>
                  <a:pt x="3144" y="2794"/>
                </a:lnTo>
                <a:lnTo>
                  <a:pt x="3081" y="2871"/>
                </a:lnTo>
                <a:lnTo>
                  <a:pt x="3015" y="2945"/>
                </a:lnTo>
                <a:lnTo>
                  <a:pt x="2945" y="3015"/>
                </a:lnTo>
                <a:lnTo>
                  <a:pt x="2871" y="3081"/>
                </a:lnTo>
                <a:lnTo>
                  <a:pt x="2794" y="3144"/>
                </a:lnTo>
                <a:lnTo>
                  <a:pt x="2712" y="3201"/>
                </a:lnTo>
                <a:lnTo>
                  <a:pt x="2627" y="3254"/>
                </a:lnTo>
                <a:lnTo>
                  <a:pt x="2539" y="3302"/>
                </a:lnTo>
                <a:lnTo>
                  <a:pt x="2449" y="3345"/>
                </a:lnTo>
                <a:lnTo>
                  <a:pt x="2356" y="3383"/>
                </a:lnTo>
                <a:lnTo>
                  <a:pt x="2259" y="3415"/>
                </a:lnTo>
                <a:lnTo>
                  <a:pt x="2160" y="3443"/>
                </a:lnTo>
                <a:lnTo>
                  <a:pt x="2060" y="3464"/>
                </a:lnTo>
                <a:lnTo>
                  <a:pt x="1957" y="3480"/>
                </a:lnTo>
                <a:lnTo>
                  <a:pt x="1853" y="3489"/>
                </a:lnTo>
                <a:lnTo>
                  <a:pt x="1746" y="3493"/>
                </a:lnTo>
                <a:close/>
                <a:moveTo>
                  <a:pt x="2802" y="1212"/>
                </a:moveTo>
                <a:lnTo>
                  <a:pt x="2524" y="1212"/>
                </a:lnTo>
                <a:lnTo>
                  <a:pt x="2135" y="2280"/>
                </a:lnTo>
                <a:lnTo>
                  <a:pt x="2413" y="2280"/>
                </a:lnTo>
                <a:lnTo>
                  <a:pt x="2802" y="1212"/>
                </a:lnTo>
                <a:close/>
              </a:path>
            </a:pathLst>
          </a:custGeom>
          <a:solidFill>
            <a:srgbClr val="0096D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3" r:id="rId2"/>
    <p:sldLayoutId id="2147485224" r:id="rId3"/>
    <p:sldLayoutId id="2147485225" r:id="rId4"/>
    <p:sldLayoutId id="2147485226" r:id="rId5"/>
    <p:sldLayoutId id="2147485227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6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200" b="0" i="0" kern="1200" dirty="0" smtClean="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200" b="0" i="0" kern="1200">
          <a:solidFill>
            <a:schemeClr val="tx1"/>
          </a:solidFill>
          <a:latin typeface="HP Simplified Light" panose="020B0404020204020204" pitchFamily="34" charset="0"/>
          <a:ea typeface="+mn-ea"/>
          <a:cs typeface="HP Simplified Light" panose="020B0404020204020204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523_HPQ_IPS_EXECUTIVE DECK2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2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4" r:id="rId7"/>
    <p:sldLayoutId id="2147485286" r:id="rId8"/>
    <p:sldLayoutId id="2147485287" r:id="rId9"/>
    <p:sldLayoutId id="2147485288" r:id="rId10"/>
    <p:sldLayoutId id="2147485289" r:id="rId11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523_HPQ_IPS_EXECUTIVE DECK2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9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2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92" r:id="rId2"/>
    <p:sldLayoutId id="2147485293" r:id="rId3"/>
    <p:sldLayoutId id="2147485294" r:id="rId4"/>
    <p:sldLayoutId id="2147485295" r:id="rId5"/>
    <p:sldLayoutId id="2147485296" r:id="rId6"/>
    <p:sldLayoutId id="2147485297" r:id="rId7"/>
    <p:sldLayoutId id="2147485298" r:id="rId8"/>
    <p:sldLayoutId id="2147485300" r:id="rId9"/>
    <p:sldLayoutId id="2147485301" r:id="rId10"/>
    <p:sldLayoutId id="2147485302" r:id="rId11"/>
    <p:sldLayoutId id="2147485303" r:id="rId12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5" y="235068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6" y="1188724"/>
            <a:ext cx="8119872" cy="3219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4" y="4758804"/>
            <a:ext cx="8012545" cy="228600"/>
          </a:xfrm>
          <a:prstGeom prst="rect">
            <a:avLst/>
          </a:prstGeom>
          <a:noFill/>
        </p:spPr>
        <p:txBody>
          <a:bodyPr wrap="square" lIns="91400" tIns="45700" rIns="91400" bIns="45700" rtlCol="0">
            <a:noAutofit/>
          </a:bodyPr>
          <a:lstStyle/>
          <a:p>
            <a:pPr defTabSz="456983">
              <a:defRPr/>
            </a:pPr>
            <a:r>
              <a:rPr lang="en-US" sz="687" dirty="0">
                <a:solidFill>
                  <a:srgbClr val="B9B8BB"/>
                </a:solidFill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9"/>
            <a:ext cx="323009" cy="149332"/>
          </a:xfrm>
          <a:prstGeom prst="rect">
            <a:avLst/>
          </a:prstGeom>
        </p:spPr>
        <p:txBody>
          <a:bodyPr vert="horz" wrap="none" lIns="0" tIns="45700" rIns="91400" bIns="45700" rtlCol="0" anchor="ctr">
            <a:noAutofit/>
          </a:bodyPr>
          <a:lstStyle/>
          <a:p>
            <a:pPr defTabSz="913968"/>
            <a:fld id="{6C5AF65D-6854-49AF-ABC5-48B5BA0EA842}" type="slidenum">
              <a:rPr lang="en-US" sz="687" smtClean="0">
                <a:solidFill>
                  <a:srgbClr val="B9B8BB"/>
                </a:solidFill>
                <a:cs typeface="HP Simplified"/>
              </a:rPr>
              <a:pPr defTabSz="913968"/>
              <a:t>‹#›</a:t>
            </a:fld>
            <a:endParaRPr lang="en-US" sz="687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  <p:sldLayoutId id="2147485316" r:id="rId12"/>
    <p:sldLayoutId id="2147485317" r:id="rId13"/>
    <p:sldLayoutId id="2147485318" r:id="rId14"/>
    <p:sldLayoutId id="2147485321" r:id="rId15"/>
    <p:sldLayoutId id="2147485322" r:id="rId16"/>
    <p:sldLayoutId id="2147485324" r:id="rId17"/>
  </p:sldLayoutIdLst>
  <p:hf hdr="0" ftr="0" dt="0"/>
  <p:txStyles>
    <p:titleStyle>
      <a:lvl1pPr algn="l" defTabSz="456983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937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6983" rtl="0" eaLnBrk="1" latinLnBrk="0" hangingPunct="1">
        <a:lnSpc>
          <a:spcPct val="100000"/>
        </a:lnSpc>
        <a:spcBef>
          <a:spcPts val="0"/>
        </a:spcBef>
        <a:spcAft>
          <a:spcPts val="399"/>
        </a:spcAft>
        <a:buSzPct val="100000"/>
        <a:buFont typeface="Arial"/>
        <a:buNone/>
        <a:defRPr sz="1812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010" rtl="0" eaLnBrk="1" latinLnBrk="0" hangingPunct="1">
        <a:lnSpc>
          <a:spcPct val="100000"/>
        </a:lnSpc>
        <a:spcBef>
          <a:spcPts val="0"/>
        </a:spcBef>
        <a:spcAft>
          <a:spcPts val="399"/>
        </a:spcAft>
        <a:buSzPct val="100000"/>
        <a:buFont typeface="Lucida Grande"/>
        <a:buNone/>
        <a:defRPr sz="1687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783" indent="-169783" algn="l" defTabSz="456983" rtl="0" eaLnBrk="1" latinLnBrk="0" hangingPunct="1">
        <a:lnSpc>
          <a:spcPct val="100000"/>
        </a:lnSpc>
        <a:spcBef>
          <a:spcPts val="0"/>
        </a:spcBef>
        <a:spcAft>
          <a:spcPts val="399"/>
        </a:spcAft>
        <a:buFont typeface="HP Simplified" pitchFamily="34" charset="0"/>
        <a:buChar char="•"/>
        <a:defRPr sz="1313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152" indent="-180890" algn="l" defTabSz="456983" rtl="0" eaLnBrk="1" latinLnBrk="0" hangingPunct="1">
        <a:lnSpc>
          <a:spcPct val="100000"/>
        </a:lnSpc>
        <a:spcBef>
          <a:spcPts val="0"/>
        </a:spcBef>
        <a:spcAft>
          <a:spcPts val="399"/>
        </a:spcAft>
        <a:buSzPct val="80000"/>
        <a:buFont typeface="HP Simplified" pitchFamily="34" charset="0"/>
        <a:buChar char="–"/>
        <a:defRPr lang="en-US" sz="1313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678" indent="-150743" algn="l" defTabSz="456983" rtl="0" eaLnBrk="1" latinLnBrk="0" hangingPunct="1">
        <a:lnSpc>
          <a:spcPct val="100000"/>
        </a:lnSpc>
        <a:spcBef>
          <a:spcPts val="0"/>
        </a:spcBef>
        <a:spcAft>
          <a:spcPts val="399"/>
        </a:spcAft>
        <a:buFont typeface="HP Simplified" pitchFamily="34" charset="0"/>
        <a:buChar char="•"/>
        <a:tabLst/>
        <a:defRPr sz="1313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4921" indent="0" algn="l" defTabSz="456983" rtl="0" eaLnBrk="1" latinLnBrk="0" hangingPunct="1">
        <a:lnSpc>
          <a:spcPts val="2499"/>
        </a:lnSpc>
        <a:spcBef>
          <a:spcPct val="20000"/>
        </a:spcBef>
        <a:buFont typeface="Arial"/>
        <a:buNone/>
        <a:defRPr sz="1812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5" indent="-228492" algn="l" defTabSz="456983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427380" indent="-228492" algn="l" defTabSz="456983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3884364" indent="-228492" algn="l" defTabSz="456983" rtl="0" eaLnBrk="1" latinLnBrk="0" hangingPunct="1">
        <a:spcBef>
          <a:spcPct val="20000"/>
        </a:spcBef>
        <a:buFont typeface="Arial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2pPr>
      <a:lvl3pPr marL="913968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2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6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5pPr>
      <a:lvl6pPr marL="2284921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4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2" algn="l" defTabSz="456983" rtl="0" eaLnBrk="1" latinLnBrk="0" hangingPunct="1">
        <a:defRPr sz="18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en-US" sz="700" dirty="0" smtClean="0">
                <a:solidFill>
                  <a:srgbClr val="B9B8BB"/>
                </a:solidFill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400"/>
              <a:t>‹#›</a:t>
            </a:fld>
            <a:endParaRPr lang="en-US" sz="700" dirty="0" smtClean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8" r:id="rId3"/>
    <p:sldLayoutId id="2147485329" r:id="rId4"/>
    <p:sldLayoutId id="2147485330" r:id="rId5"/>
    <p:sldLayoutId id="2147485331" r:id="rId6"/>
    <p:sldLayoutId id="2147485332" r:id="rId7"/>
    <p:sldLayoutId id="2147485333" r:id="rId8"/>
    <p:sldLayoutId id="214748533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1B43EC3-0B81-4F72-8D64-BB08C54BD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F773860-2A40-4EB4-861F-34F7C7F0AD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  <p:sldLayoutId id="2147485387" r:id="rId12"/>
    <p:sldLayoutId id="2147485389" r:id="rId13"/>
    <p:sldLayoutId id="2147485390" r:id="rId14"/>
    <p:sldLayoutId id="2147485391" r:id="rId15"/>
    <p:sldLayoutId id="2147485392" r:id="rId16"/>
    <p:sldLayoutId id="214748539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594568565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8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1" r:id="rId15"/>
    <p:sldLayoutId id="2147484162" r:id="rId16"/>
    <p:sldLayoutId id="2147484163" r:id="rId17"/>
    <p:sldLayoutId id="2147484164" r:id="rId18"/>
    <p:sldLayoutId id="2147484165" r:id="rId19"/>
    <p:sldLayoutId id="2147484166" r:id="rId20"/>
    <p:sldLayoutId id="2147484167" r:id="rId21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9612969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6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7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8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336637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7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  <p:sldLayoutId id="2147484209" r:id="rId21"/>
    <p:sldLayoutId id="2147484210" r:id="rId22"/>
    <p:sldLayoutId id="2147484211" r:id="rId23"/>
  </p:sldLayoutIdLst>
  <p:hf hdr="0" ftr="0" dt="0"/>
  <p:txStyles>
    <p:titleStyle>
      <a:lvl1pPr algn="l" defTabSz="457139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1" indent="-169841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67" indent="-180952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38" indent="-150794" algn="l" defTabSz="45713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696" indent="0" algn="l" defTabSz="457139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4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3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2" indent="-228570" algn="l" defTabSz="4571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3" algn="l" defTabSz="457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82516754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3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7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  <p:sldLayoutId id="2147484257" r:id="rId17"/>
    <p:sldLayoutId id="2147484258" r:id="rId18"/>
    <p:sldLayoutId id="2147484259" r:id="rId19"/>
    <p:sldLayoutId id="2147484260" r:id="rId20"/>
    <p:sldLayoutId id="2147484261" r:id="rId21"/>
    <p:sldLayoutId id="2147484262" r:id="rId22"/>
    <p:sldLayoutId id="2147484263" r:id="rId23"/>
  </p:sldLayoutIdLst>
  <p:hf hdr="0" ftr="0" dt="0"/>
  <p:txStyles>
    <p:titleStyle>
      <a:lvl1pPr algn="l" defTabSz="45715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5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7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48" indent="-169848" algn="l" defTabSz="45715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82" indent="-180959" algn="l" defTabSz="45715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57" indent="-150800" algn="l" defTabSz="45715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791" indent="0" algn="l" defTabSz="457157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8" indent="-228579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5" indent="-228579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4" indent="-228579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4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1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6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523_HPQ_IPS_EXECUTIVE DECK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42" r:id="rId12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P Simplified"/>
          <a:ea typeface="+mj-ea"/>
          <a:cs typeface="HP Simplified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0" i="0" kern="1200">
          <a:solidFill>
            <a:srgbClr val="0096D6"/>
          </a:solidFill>
          <a:latin typeface="HP Simplified"/>
          <a:ea typeface="+mn-ea"/>
          <a:cs typeface="HP Simplified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/>
          <a:ea typeface="+mn-ea"/>
          <a:cs typeface="HP Simplified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/>
          <a:ea typeface="+mn-ea"/>
          <a:cs typeface="HP Simplified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/>
          <a:ea typeface="+mn-ea"/>
          <a:cs typeface="HP Simplified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6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8" y="4788488"/>
            <a:ext cx="323009" cy="149332"/>
          </a:xfrm>
          <a:prstGeom prst="rect">
            <a:avLst/>
          </a:prstGeom>
        </p:spPr>
        <p:txBody>
          <a:bodyPr vert="horz" wrap="none" lIns="0" tIns="45718" rIns="91436" bIns="45718" rtlCol="0" anchor="ctr">
            <a:noAutofit/>
          </a:bodyPr>
          <a:lstStyle/>
          <a:p>
            <a:pPr defTabSz="914355"/>
            <a:fld id="{6C5AF65D-6854-49AF-ABC5-48B5BA0EA842}" type="slidenum">
              <a:rPr lang="en-US" sz="700" smtClean="0">
                <a:solidFill>
                  <a:srgbClr val="B9B8BB"/>
                </a:solidFill>
                <a:cs typeface="HP Simplified"/>
              </a:rPr>
              <a:pPr defTabSz="914355"/>
              <a:t>‹#›</a:t>
            </a:fld>
            <a:endParaRPr lang="en-US" sz="700" dirty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19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55" indent="-169855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297" indent="-180967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877" indent="-150806" algn="l" defTabSz="45717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5886" indent="0" algn="l" defTabSz="457178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9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jpeg"/><Relationship Id="rId10" Type="http://schemas.openxmlformats.org/officeDocument/2006/relationships/image" Target="../media/image134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8.xml"/><Relationship Id="rId7" Type="http://schemas.openxmlformats.org/officeDocument/2006/relationships/image" Target="../media/image38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4.xml"/><Relationship Id="rId1" Type="http://schemas.openxmlformats.org/officeDocument/2006/relationships/tags" Target="../tags/tag180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8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image" Target="../media/image42.jpeg"/><Relationship Id="rId15" Type="http://schemas.openxmlformats.org/officeDocument/2006/relationships/image" Target="../media/image51.png"/><Relationship Id="rId10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jpeg"/><Relationship Id="rId42" Type="http://schemas.openxmlformats.org/officeDocument/2006/relationships/image" Target="../media/image90.png"/><Relationship Id="rId47" Type="http://schemas.openxmlformats.org/officeDocument/2006/relationships/image" Target="../media/image93.jpeg"/><Relationship Id="rId50" Type="http://schemas.openxmlformats.org/officeDocument/2006/relationships/image" Target="../media/image96.png"/><Relationship Id="rId55" Type="http://schemas.openxmlformats.org/officeDocument/2006/relationships/image" Target="../media/image100.jpeg"/><Relationship Id="rId63" Type="http://schemas.openxmlformats.org/officeDocument/2006/relationships/image" Target="../media/image108.png"/><Relationship Id="rId68" Type="http://schemas.openxmlformats.org/officeDocument/2006/relationships/image" Target="../media/image113.png"/><Relationship Id="rId76" Type="http://schemas.openxmlformats.org/officeDocument/2006/relationships/image" Target="../media/image121.jpeg"/><Relationship Id="rId7" Type="http://schemas.openxmlformats.org/officeDocument/2006/relationships/image" Target="../media/image56.png"/><Relationship Id="rId71" Type="http://schemas.openxmlformats.org/officeDocument/2006/relationships/image" Target="../media/image1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jpeg"/><Relationship Id="rId29" Type="http://schemas.openxmlformats.org/officeDocument/2006/relationships/image" Target="../media/image78.jpe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jpeg"/><Relationship Id="rId37" Type="http://schemas.openxmlformats.org/officeDocument/2006/relationships/image" Target="../media/image86.jpeg"/><Relationship Id="rId40" Type="http://schemas.openxmlformats.org/officeDocument/2006/relationships/hyperlink" Target="http://www.google.com/url?sa=i&amp;source=images&amp;cd=&amp;cad=rja&amp;uact=8&amp;ved=0CAgQjRw&amp;url=http://www.iamthatlady.com/coupon-matchups/kinney-drugs/&amp;ei=uqeKVPCgFsqnNt7fg9gB&amp;psig=AFQjCNHrhb1dJmWlX3Si6io851DEpgRHkg&amp;ust=1418459450466723" TargetMode="External"/><Relationship Id="rId45" Type="http://schemas.openxmlformats.org/officeDocument/2006/relationships/hyperlink" Target="http://www.cavenders.com/" TargetMode="External"/><Relationship Id="rId53" Type="http://schemas.openxmlformats.org/officeDocument/2006/relationships/image" Target="../media/image98.png"/><Relationship Id="rId58" Type="http://schemas.openxmlformats.org/officeDocument/2006/relationships/image" Target="../media/image103.png"/><Relationship Id="rId66" Type="http://schemas.openxmlformats.org/officeDocument/2006/relationships/image" Target="../media/image111.png"/><Relationship Id="rId74" Type="http://schemas.openxmlformats.org/officeDocument/2006/relationships/image" Target="../media/image119.jpeg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36" Type="http://schemas.openxmlformats.org/officeDocument/2006/relationships/image" Target="../media/image85.gif"/><Relationship Id="rId49" Type="http://schemas.openxmlformats.org/officeDocument/2006/relationships/image" Target="../media/image95.png"/><Relationship Id="rId57" Type="http://schemas.openxmlformats.org/officeDocument/2006/relationships/image" Target="../media/image102.jpeg"/><Relationship Id="rId61" Type="http://schemas.openxmlformats.org/officeDocument/2006/relationships/image" Target="../media/image106.png"/><Relationship Id="rId10" Type="http://schemas.openxmlformats.org/officeDocument/2006/relationships/image" Target="../media/image59.jpeg"/><Relationship Id="rId19" Type="http://schemas.openxmlformats.org/officeDocument/2006/relationships/image" Target="../media/image68.png"/><Relationship Id="rId31" Type="http://schemas.openxmlformats.org/officeDocument/2006/relationships/image" Target="../media/image80.jpeg"/><Relationship Id="rId44" Type="http://schemas.microsoft.com/office/2007/relationships/hdphoto" Target="../media/hdphoto2.wdp"/><Relationship Id="rId52" Type="http://schemas.microsoft.com/office/2007/relationships/hdphoto" Target="../media/hdphoto3.wdp"/><Relationship Id="rId60" Type="http://schemas.openxmlformats.org/officeDocument/2006/relationships/image" Target="../media/image105.png"/><Relationship Id="rId65" Type="http://schemas.openxmlformats.org/officeDocument/2006/relationships/image" Target="../media/image110.png"/><Relationship Id="rId73" Type="http://schemas.openxmlformats.org/officeDocument/2006/relationships/image" Target="../media/image118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Relationship Id="rId30" Type="http://schemas.openxmlformats.org/officeDocument/2006/relationships/image" Target="../media/image79.jpeg"/><Relationship Id="rId35" Type="http://schemas.openxmlformats.org/officeDocument/2006/relationships/image" Target="../media/image84.png"/><Relationship Id="rId43" Type="http://schemas.openxmlformats.org/officeDocument/2006/relationships/image" Target="../media/image91.png"/><Relationship Id="rId48" Type="http://schemas.openxmlformats.org/officeDocument/2006/relationships/image" Target="../media/image94.png"/><Relationship Id="rId56" Type="http://schemas.openxmlformats.org/officeDocument/2006/relationships/image" Target="../media/image101.jpeg"/><Relationship Id="rId64" Type="http://schemas.openxmlformats.org/officeDocument/2006/relationships/image" Target="../media/image109.png"/><Relationship Id="rId69" Type="http://schemas.openxmlformats.org/officeDocument/2006/relationships/image" Target="../media/image114.jpeg"/><Relationship Id="rId77" Type="http://schemas.openxmlformats.org/officeDocument/2006/relationships/image" Target="../media/image122.png"/><Relationship Id="rId8" Type="http://schemas.openxmlformats.org/officeDocument/2006/relationships/image" Target="../media/image57.jpeg"/><Relationship Id="rId51" Type="http://schemas.openxmlformats.org/officeDocument/2006/relationships/image" Target="../media/image97.png"/><Relationship Id="rId72" Type="http://schemas.openxmlformats.org/officeDocument/2006/relationships/image" Target="../media/image117.jpeg"/><Relationship Id="rId3" Type="http://schemas.openxmlformats.org/officeDocument/2006/relationships/image" Target="../media/image52.jpeg"/><Relationship Id="rId12" Type="http://schemas.openxmlformats.org/officeDocument/2006/relationships/image" Target="../media/image61.jpeg"/><Relationship Id="rId17" Type="http://schemas.openxmlformats.org/officeDocument/2006/relationships/image" Target="../media/image66.gif"/><Relationship Id="rId25" Type="http://schemas.openxmlformats.org/officeDocument/2006/relationships/image" Target="../media/image74.png"/><Relationship Id="rId33" Type="http://schemas.openxmlformats.org/officeDocument/2006/relationships/image" Target="../media/image82.jpeg"/><Relationship Id="rId38" Type="http://schemas.openxmlformats.org/officeDocument/2006/relationships/image" Target="../media/image87.png"/><Relationship Id="rId46" Type="http://schemas.openxmlformats.org/officeDocument/2006/relationships/image" Target="../media/image92.png"/><Relationship Id="rId59" Type="http://schemas.openxmlformats.org/officeDocument/2006/relationships/image" Target="../media/image104.png"/><Relationship Id="rId67" Type="http://schemas.openxmlformats.org/officeDocument/2006/relationships/image" Target="../media/image112.png"/><Relationship Id="rId20" Type="http://schemas.openxmlformats.org/officeDocument/2006/relationships/image" Target="../media/image69.jpeg"/><Relationship Id="rId41" Type="http://schemas.openxmlformats.org/officeDocument/2006/relationships/image" Target="../media/image89.gif"/><Relationship Id="rId54" Type="http://schemas.openxmlformats.org/officeDocument/2006/relationships/image" Target="../media/image99.png"/><Relationship Id="rId62" Type="http://schemas.openxmlformats.org/officeDocument/2006/relationships/image" Target="../media/image107.png"/><Relationship Id="rId70" Type="http://schemas.openxmlformats.org/officeDocument/2006/relationships/image" Target="../media/image115.png"/><Relationship Id="rId75" Type="http://schemas.openxmlformats.org/officeDocument/2006/relationships/image" Target="../media/image120.jpeg"/><Relationship Id="rId1" Type="http://schemas.openxmlformats.org/officeDocument/2006/relationships/slideLayout" Target="../slideLayouts/slideLayout448.xml"/><Relationship Id="rId6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9.xml"/><Relationship Id="rId5" Type="http://schemas.microsoft.com/office/2007/relationships/hdphoto" Target="../media/hdphoto4.wdp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9184" y="2021649"/>
            <a:ext cx="4852416" cy="9560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P Simplified" panose="020B0604020204020204" pitchFamily="34" charset="0"/>
              </a:rPr>
              <a:t>HP Retail Solutions </a:t>
            </a:r>
            <a:endParaRPr lang="en-US" sz="2000" dirty="0">
              <a:latin typeface="HP Simplified" panose="020B0604020204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atin typeface="HP Simplified" panose="020B0604020204020204" pitchFamily="34" charset="0"/>
              </a:rPr>
              <a:t>Tanmay Dubey</a:t>
            </a:r>
          </a:p>
          <a:p>
            <a:r>
              <a:rPr lang="es-MX" dirty="0" err="1" smtClean="0">
                <a:latin typeface="HP Simplified" panose="020B0604020204020204" pitchFamily="34" charset="0"/>
              </a:rPr>
              <a:t>Category</a:t>
            </a:r>
            <a:r>
              <a:rPr lang="es-MX" dirty="0" smtClean="0">
                <a:latin typeface="HP Simplified" panose="020B0604020204020204" pitchFamily="34" charset="0"/>
              </a:rPr>
              <a:t> Lead </a:t>
            </a:r>
            <a:r>
              <a:rPr lang="es-MX" dirty="0" err="1" smtClean="0">
                <a:latin typeface="HP Simplified" panose="020B0604020204020204" pitchFamily="34" charset="0"/>
              </a:rPr>
              <a:t>for</a:t>
            </a:r>
            <a:r>
              <a:rPr lang="es-MX" dirty="0" smtClean="0">
                <a:latin typeface="HP Simplified" panose="020B0604020204020204" pitchFamily="34" charset="0"/>
              </a:rPr>
              <a:t> </a:t>
            </a:r>
            <a:r>
              <a:rPr lang="es-MX" dirty="0" err="1" smtClean="0">
                <a:latin typeface="HP Simplified" panose="020B0604020204020204" pitchFamily="34" charset="0"/>
              </a:rPr>
              <a:t>Virtualization</a:t>
            </a:r>
            <a:r>
              <a:rPr lang="es-MX" dirty="0" smtClean="0">
                <a:latin typeface="HP Simplified" panose="020B0604020204020204" pitchFamily="34" charset="0"/>
              </a:rPr>
              <a:t> and </a:t>
            </a:r>
            <a:r>
              <a:rPr lang="es-MX" dirty="0" err="1" smtClean="0">
                <a:latin typeface="HP Simplified" panose="020B0604020204020204" pitchFamily="34" charset="0"/>
              </a:rPr>
              <a:t>Retail</a:t>
            </a:r>
            <a:r>
              <a:rPr lang="es-MX" dirty="0" smtClean="0">
                <a:latin typeface="HP Simplified" panose="020B0604020204020204" pitchFamily="34" charset="0"/>
              </a:rPr>
              <a:t> </a:t>
            </a:r>
            <a:r>
              <a:rPr lang="es-MX" dirty="0" err="1" smtClean="0">
                <a:latin typeface="HP Simplified" panose="020B0604020204020204" pitchFamily="34" charset="0"/>
              </a:rPr>
              <a:t>Solutions</a:t>
            </a:r>
            <a:endParaRPr lang="en-US" dirty="0"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2597" y="-1"/>
            <a:ext cx="9195407" cy="51905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>
              <a:latin typeface="HP Simplified Light" panose="020B0404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6" y="0"/>
            <a:ext cx="8227457" cy="5715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HP Simplified Light" panose="020B0404020204020204" pitchFamily="34" charset="0"/>
              </a:rPr>
              <a:t>Ecosystem – ElitePOS Peripherals Family</a:t>
            </a:r>
            <a:endParaRPr lang="en-US" baseline="30000" dirty="0">
              <a:solidFill>
                <a:schemeClr val="tx1"/>
              </a:solidFill>
              <a:latin typeface="HP Simplified Light" panose="020B04040202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0639" y="2323639"/>
            <a:ext cx="1278815" cy="3621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>
                <a:latin typeface="HP Simplified Light" panose="020B0404020204020204" pitchFamily="34" charset="0"/>
              </a:rPr>
              <a:t>Column Printer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76" t="44710" r="61850" b="18989"/>
          <a:stretch/>
        </p:blipFill>
        <p:spPr>
          <a:xfrm>
            <a:off x="2540533" y="708814"/>
            <a:ext cx="1877989" cy="1561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2" t="18351" r="42906" b="4602"/>
          <a:stretch/>
        </p:blipFill>
        <p:spPr>
          <a:xfrm>
            <a:off x="396396" y="708814"/>
            <a:ext cx="1735267" cy="156128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2598175" y="2315569"/>
            <a:ext cx="1603391" cy="37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latin typeface="HP Simplified Light" panose="020B0404020204020204" pitchFamily="34" charset="0"/>
              </a:rPr>
              <a:t>Standalone Printer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65" t="19123" r="21028"/>
          <a:stretch/>
        </p:blipFill>
        <p:spPr>
          <a:xfrm>
            <a:off x="4827392" y="710502"/>
            <a:ext cx="1764351" cy="1559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Content Placeholder 4"/>
          <p:cNvSpPr txBox="1">
            <a:spLocks/>
          </p:cNvSpPr>
          <p:nvPr/>
        </p:nvSpPr>
        <p:spPr bwMode="gray">
          <a:xfrm>
            <a:off x="4263076" y="4371190"/>
            <a:ext cx="1867145" cy="362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b="1">
                <a:solidFill>
                  <a:schemeClr val="tx1"/>
                </a:solidFill>
                <a:latin typeface="HP Simplified Light" panose="020B0404020204020204" pitchFamily="34" charset="0"/>
              </a:rPr>
              <a:t>Magnetic Stripe Reader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gray">
          <a:xfrm>
            <a:off x="6458374" y="4371190"/>
            <a:ext cx="2405108" cy="37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latin typeface="HP Simplified Light" panose="020B0404020204020204" pitchFamily="34" charset="0"/>
              </a:rPr>
              <a:t>Biometric Fingerprint Reader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6" t="35086" r="51680" b="21709"/>
          <a:stretch/>
        </p:blipFill>
        <p:spPr>
          <a:xfrm>
            <a:off x="4313322" y="2802309"/>
            <a:ext cx="1869218" cy="1561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8" b="20666"/>
          <a:stretch/>
        </p:blipFill>
        <p:spPr>
          <a:xfrm>
            <a:off x="6458373" y="2890263"/>
            <a:ext cx="1431861" cy="1186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97" t="16434" r="27714" b="7753"/>
          <a:stretch/>
        </p:blipFill>
        <p:spPr>
          <a:xfrm>
            <a:off x="7912987" y="2890264"/>
            <a:ext cx="878708" cy="853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Content Placeholder 4"/>
          <p:cNvSpPr txBox="1">
            <a:spLocks/>
          </p:cNvSpPr>
          <p:nvPr/>
        </p:nvSpPr>
        <p:spPr bwMode="gray">
          <a:xfrm>
            <a:off x="4733722" y="2318483"/>
            <a:ext cx="2012027" cy="362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latin typeface="HP Simplified Light" panose="020B0404020204020204" pitchFamily="34" charset="0"/>
              </a:rPr>
              <a:t>2D Barcode Scanner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8" r="17201" b="6134"/>
          <a:stretch/>
        </p:blipFill>
        <p:spPr>
          <a:xfrm>
            <a:off x="7000614" y="708739"/>
            <a:ext cx="1619109" cy="1561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Content Placeholder 4"/>
          <p:cNvSpPr txBox="1">
            <a:spLocks/>
          </p:cNvSpPr>
          <p:nvPr/>
        </p:nvSpPr>
        <p:spPr bwMode="gray">
          <a:xfrm>
            <a:off x="6938739" y="2323639"/>
            <a:ext cx="1717080" cy="3621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latin typeface="HP Simplified Light" panose="020B0404020204020204" pitchFamily="34" charset="0"/>
              </a:rPr>
              <a:t>2x20 Customer Display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gray">
          <a:xfrm>
            <a:off x="261602" y="4363590"/>
            <a:ext cx="3725640" cy="612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33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25475" indent="-21431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8513" indent="-2047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SzPct val="80000"/>
              <a:buFont typeface="HP Simplified" panose="020B0604020204020204" pitchFamily="34" charset="0"/>
              <a:buChar char="–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4"/>
              </a:buClr>
              <a:buFont typeface="HP Simplified" panose="020B0604020204020204" pitchFamily="34" charset="0"/>
              <a:buChar char="•"/>
              <a:defRPr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b="1" dirty="0">
                <a:solidFill>
                  <a:schemeClr val="tx1"/>
                </a:solidFill>
                <a:latin typeface="HP Simplified Light" panose="020B0404020204020204" pitchFamily="34" charset="0"/>
              </a:rPr>
              <a:t>10” Touch &amp; Non-Touch Customer Displays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94" t="6935" r="17062" b="14804"/>
          <a:stretch/>
        </p:blipFill>
        <p:spPr>
          <a:xfrm>
            <a:off x="258048" y="2796238"/>
            <a:ext cx="2003997" cy="1568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8" t="3695" r="11404" b="6539"/>
          <a:stretch/>
        </p:blipFill>
        <p:spPr>
          <a:xfrm>
            <a:off x="2284799" y="2802309"/>
            <a:ext cx="1801575" cy="1563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3" name="TextBox 22"/>
          <p:cNvSpPr txBox="1"/>
          <p:nvPr/>
        </p:nvSpPr>
        <p:spPr>
          <a:xfrm>
            <a:off x="6563356" y="4924209"/>
            <a:ext cx="2507876" cy="242374"/>
          </a:xfrm>
          <a:prstGeom prst="rect">
            <a:avLst/>
          </a:prstGeom>
          <a:noFill/>
          <a:effectLst>
            <a:outerShdw blurRad="50800" dist="25400" dir="8100000" algn="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21698">
              <a:spcAft>
                <a:spcPts val="300"/>
              </a:spcAft>
              <a:buSzPct val="100000"/>
              <a:defRPr/>
            </a:pPr>
            <a:r>
              <a:rPr lang="en-US" sz="525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>HP Confidential. For use under Confidential Disclosure Agreement only. </a:t>
            </a:r>
            <a: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/>
            </a:r>
            <a:b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</a:br>
            <a: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>© Copyright 2017 HP Inc.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1170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02" y="343480"/>
            <a:ext cx="8454926" cy="571352"/>
          </a:xfrm>
        </p:spPr>
        <p:txBody>
          <a:bodyPr>
            <a:normAutofit fontScale="90000"/>
          </a:bodyPr>
          <a:lstStyle/>
          <a:p>
            <a:r>
              <a:rPr lang="en-US" dirty="0"/>
              <a:t>From traditional to mobile, HP is reinventing the customer experience with technology solutions that empower employees and </a:t>
            </a:r>
            <a:r>
              <a:rPr lang="en-US" dirty="0" smtClean="0"/>
              <a:t>engage </a:t>
            </a:r>
            <a:r>
              <a:rPr lang="en-US" dirty="0"/>
              <a:t>customers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255" y="4863158"/>
            <a:ext cx="5140822" cy="19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49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636" y="1892998"/>
            <a:ext cx="3171401" cy="1897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234" y="1989283"/>
            <a:ext cx="2060015" cy="1832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061" y="2998660"/>
            <a:ext cx="999926" cy="74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1" y="1935156"/>
            <a:ext cx="3171059" cy="18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148" y="-670"/>
            <a:ext cx="6065044" cy="5143500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-84778" y="-86135"/>
            <a:ext cx="7300913" cy="5142161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86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25624" y="-86135"/>
            <a:ext cx="7886700" cy="994172"/>
          </a:xfrm>
        </p:spPr>
        <p:txBody>
          <a:bodyPr/>
          <a:lstStyle/>
          <a:p>
            <a:r>
              <a:rPr lang="en-US" dirty="0" smtClean="0"/>
              <a:t>Who is HP in Retail?</a:t>
            </a:r>
          </a:p>
        </p:txBody>
      </p:sp>
      <p:pic>
        <p:nvPicPr>
          <p:cNvPr id="6" name="Picture 5" descr="HP_White_RGB_150_S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190" y="4534913"/>
            <a:ext cx="365641" cy="36564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624" y="642806"/>
            <a:ext cx="5495238" cy="303823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HP Display Beta Bold"/>
              </a:rPr>
              <a:t>Retail Solutions Business Unit provides:</a:t>
            </a:r>
          </a:p>
          <a:p>
            <a:pPr marL="128588" lvl="2" indent="-128588">
              <a:spcAft>
                <a:spcPts val="450"/>
              </a:spcAft>
            </a:pPr>
            <a:r>
              <a:rPr lang="en-US" sz="1800" dirty="0">
                <a:latin typeface="HP Display Beta Bold"/>
              </a:rPr>
              <a:t>Traditional point-of sale platforms and accessories</a:t>
            </a:r>
          </a:p>
          <a:p>
            <a:pPr marL="454343" lvl="4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HP Display Beta Bold"/>
              </a:rPr>
              <a:t>Modular platforms</a:t>
            </a:r>
          </a:p>
          <a:p>
            <a:pPr marL="454343" lvl="4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HP Display Beta Bold"/>
              </a:rPr>
              <a:t>All-in-one platforms</a:t>
            </a:r>
          </a:p>
          <a:p>
            <a:pPr marL="454343" lvl="4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HP Display Beta Bold"/>
              </a:rPr>
              <a:t>Point-of-sale accessories </a:t>
            </a:r>
          </a:p>
          <a:p>
            <a:pPr marL="128588" lvl="2" indent="-128588">
              <a:spcAft>
                <a:spcPts val="450"/>
              </a:spcAft>
            </a:pPr>
            <a:r>
              <a:rPr lang="en-US" sz="1800" dirty="0">
                <a:latin typeface="HP Display Beta Bold"/>
              </a:rPr>
              <a:t>Mobility solutions</a:t>
            </a:r>
          </a:p>
          <a:p>
            <a:pPr marL="454343" lvl="4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HP Display Beta Bold"/>
              </a:rPr>
              <a:t>8</a:t>
            </a:r>
            <a:r>
              <a:rPr lang="en-US" sz="1400" dirty="0" smtClean="0">
                <a:latin typeface="HP Display Beta Bold"/>
              </a:rPr>
              <a:t>in </a:t>
            </a:r>
            <a:r>
              <a:rPr lang="en-US" sz="1400" dirty="0">
                <a:latin typeface="HP Display Beta Bold"/>
              </a:rPr>
              <a:t>and </a:t>
            </a:r>
            <a:r>
              <a:rPr lang="en-US" sz="1400" dirty="0" smtClean="0">
                <a:latin typeface="HP Display Beta Bold"/>
              </a:rPr>
              <a:t>12in </a:t>
            </a:r>
            <a:r>
              <a:rPr lang="en-US" sz="1400" dirty="0">
                <a:latin typeface="HP Display Beta Bold"/>
              </a:rPr>
              <a:t>tablet solutions</a:t>
            </a:r>
            <a:endParaRPr lang="en-US" sz="1000" dirty="0">
              <a:latin typeface="HP Display Beta Bold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sz="1500" b="1" dirty="0">
              <a:solidFill>
                <a:schemeClr val="accent1"/>
              </a:solidFill>
              <a:latin typeface="HP Display Beta Bold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chemeClr val="accent1"/>
                </a:solidFill>
                <a:latin typeface="HP Display Beta Bold"/>
              </a:rPr>
              <a:t>Increasing Market Growth:</a:t>
            </a:r>
          </a:p>
          <a:p>
            <a:pPr marL="117446" indent="-117446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sz="1350" dirty="0">
                <a:latin typeface="HP Display Beta Bold"/>
              </a:rPr>
              <a:t>#2 position Worldwide POS Market Share</a:t>
            </a:r>
            <a:endParaRPr lang="en-US" sz="2399" dirty="0">
              <a:latin typeface="HP Display Beta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532" y="4731990"/>
            <a:ext cx="2269368" cy="324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24" y="3885233"/>
            <a:ext cx="2628900" cy="121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2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677" y="1"/>
            <a:ext cx="6570133" cy="5157434"/>
          </a:xfrm>
          <a:prstGeom prst="rect">
            <a:avLst/>
          </a:prstGeom>
        </p:spPr>
      </p:pic>
      <p:sp>
        <p:nvSpPr>
          <p:cNvPr id="20" name="Rectangle 19"/>
          <p:cNvSpPr/>
          <p:nvPr>
            <p:custDataLst>
              <p:tags r:id="rId1"/>
            </p:custDataLst>
          </p:nvPr>
        </p:nvSpPr>
        <p:spPr>
          <a:xfrm>
            <a:off x="1403041" y="-3993"/>
            <a:ext cx="7758389" cy="5161427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330742" y="1206421"/>
            <a:ext cx="5841458" cy="2905876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/>
          <a:p>
            <a:pPr marL="128588" indent="-128588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b="1" dirty="0">
                <a:latin typeface="HP Simplified" panose="020B0604020204020204" pitchFamily="34" charset="0"/>
              </a:rPr>
              <a:t>Breadth of portfolio 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that meets the unique needs of retailers both large and small. </a:t>
            </a:r>
          </a:p>
          <a:p>
            <a:pPr marL="128588" indent="-128588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Best-in-class products leveraging our </a:t>
            </a:r>
            <a:r>
              <a:rPr lang="en-US" sz="1350" b="1" dirty="0">
                <a:latin typeface="HP Simplified" panose="020B0604020204020204" pitchFamily="34" charset="0"/>
              </a:rPr>
              <a:t>world class supply chain and volume to lower cost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 and drive leading edge technology.</a:t>
            </a:r>
          </a:p>
          <a:p>
            <a:pPr indent="114272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b="1" dirty="0">
                <a:latin typeface="HP Simplified" panose="020B0604020204020204" pitchFamily="34" charset="0"/>
              </a:rPr>
              <a:t>Innovation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 and thought leadership delivered </a:t>
            </a:r>
            <a:r>
              <a:rPr lang="en-US" sz="1350" dirty="0">
                <a:latin typeface="HP Simplified" panose="020B0604020204020204" pitchFamily="34" charset="0"/>
              </a:rPr>
              <a:t>through HP labs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.</a:t>
            </a:r>
          </a:p>
          <a:p>
            <a:pPr marL="128588" indent="-128588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Flexibility that allows you to </a:t>
            </a:r>
            <a:r>
              <a:rPr lang="en-US" sz="1350" b="1" dirty="0">
                <a:latin typeface="HP Simplified" panose="020B0604020204020204" pitchFamily="34" charset="0"/>
              </a:rPr>
              <a:t>standardize on one retail platform</a:t>
            </a:r>
            <a:r>
              <a:rPr lang="en-US" sz="1350" dirty="0">
                <a:latin typeface="HP Simplified" panose="020B0604020204020204" pitchFamily="34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across the store from the sales floor to the back office</a:t>
            </a:r>
          </a:p>
          <a:p>
            <a:pPr marL="128588" indent="-128588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Award winning, </a:t>
            </a:r>
            <a:r>
              <a:rPr lang="en-US" sz="1350" b="1" dirty="0">
                <a:latin typeface="HP Simplified" panose="020B0604020204020204" pitchFamily="34" charset="0"/>
              </a:rPr>
              <a:t>consumer-centric hardware designs</a:t>
            </a:r>
            <a:r>
              <a:rPr lang="en-US" sz="1350" dirty="0">
                <a:latin typeface="HP Simplified" panose="020B0604020204020204" pitchFamily="34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that are intuitive to use, yet designed for maximum performance and reliability.</a:t>
            </a:r>
          </a:p>
          <a:p>
            <a:pPr indent="114272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Partners of choice (ISVs &amp; Resellers) to provide </a:t>
            </a:r>
            <a:r>
              <a:rPr lang="en-US" sz="1350" b="1" dirty="0">
                <a:latin typeface="HP Simplified" panose="020B0604020204020204" pitchFamily="34" charset="0"/>
              </a:rPr>
              <a:t>best-in-class solutions</a:t>
            </a:r>
          </a:p>
          <a:p>
            <a:pPr marL="128588" indent="-128588" defTabSz="91417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350" b="1" dirty="0">
                <a:latin typeface="HP Simplified" panose="020B0604020204020204" pitchFamily="34" charset="0"/>
              </a:rPr>
              <a:t>Outstanding warranty</a:t>
            </a:r>
            <a:r>
              <a:rPr lang="en-US" sz="1350" dirty="0">
                <a:latin typeface="HP Simplified" panose="020B0604020204020204" pitchFamily="34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HP Simplified" panose="020B0604020204020204" pitchFamily="34" charset="0"/>
              </a:rPr>
              <a:t>and care pack offerings and round the clock support to extend the useful life of our solutions</a:t>
            </a:r>
            <a:r>
              <a:rPr lang="en-US" sz="1350" dirty="0">
                <a:solidFill>
                  <a:prstClr val="black"/>
                </a:solidFill>
              </a:rPr>
              <a:t>.</a:t>
            </a:r>
            <a:endParaRPr lang="en-US" sz="1350" dirty="0">
              <a:solidFill>
                <a:prstClr val="black"/>
              </a:solidFill>
              <a:latin typeface="HP Simplified Light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291" y="323470"/>
            <a:ext cx="5956210" cy="787484"/>
          </a:xfrm>
        </p:spPr>
        <p:txBody>
          <a:bodyPr/>
          <a:lstStyle/>
          <a:p>
            <a:r>
              <a:rPr lang="en-US" sz="2100" b="0" dirty="0">
                <a:cs typeface="+mj-cs"/>
              </a:rPr>
              <a:t>We enable retailers to empower their employees and engage their customers with: </a:t>
            </a:r>
          </a:p>
        </p:txBody>
      </p:sp>
      <p:pic>
        <p:nvPicPr>
          <p:cNvPr id="6" name="Picture 5" descr="HP_White_RGB_150_S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8" y="4534403"/>
            <a:ext cx="365546" cy="365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939" y="4737931"/>
            <a:ext cx="3996444" cy="324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33679" y="312652"/>
            <a:ext cx="8112979" cy="430775"/>
          </a:xfrm>
        </p:spPr>
        <p:txBody>
          <a:bodyPr>
            <a:normAutofit fontScale="90000"/>
          </a:bodyPr>
          <a:lstStyle/>
          <a:p>
            <a:r>
              <a:rPr lang="en-US" dirty="0"/>
              <a:t>HP traditional Retail Solutions portfolio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1227" y="2106194"/>
            <a:ext cx="1964531" cy="14654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0" lvl="1" indent="0" defTabSz="4302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2pPr>
            <a:lvl3pPr marL="169863" lvl="2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3pPr>
            <a:lvl4pPr marL="341313" lvl="3" indent="-1809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4pPr>
            <a:lvl5pPr marL="469900" lvl="4" indent="-150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5pPr>
            <a:lvl6pPr indent="0">
              <a:lnSpc>
                <a:spcPts val="2500"/>
              </a:lnSpc>
              <a:spcBef>
                <a:spcPct val="20000"/>
              </a:spcBef>
              <a:buFont typeface="Arial"/>
              <a:buNone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6972"/>
            <a:r>
              <a:rPr lang="en-US" sz="1350" dirty="0">
                <a:solidFill>
                  <a:srgbClr val="0096D6"/>
                </a:solidFill>
              </a:rPr>
              <a:t>RP5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Performance module system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Multi-purpose platform 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Extensive connectivity and            configuration options</a:t>
            </a:r>
          </a:p>
          <a:p>
            <a:pPr defTabSz="456972"/>
            <a:endParaRPr lang="en-US" sz="788" dirty="0">
              <a:solidFill>
                <a:srgbClr val="0096D6"/>
              </a:solidFill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flipH="1">
            <a:off x="5300215" y="837603"/>
            <a:ext cx="3656498" cy="29511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16" tIns="56867" rIns="240392" bIns="56867" numCol="1" spcCol="1270" anchor="ctr" anchorCtr="0">
            <a:noAutofit/>
          </a:bodyPr>
          <a:lstStyle/>
          <a:p>
            <a:pPr defTabSz="621989">
              <a:spcBef>
                <a:spcPct val="0"/>
              </a:spcBef>
            </a:pPr>
            <a:r>
              <a:rPr lang="en-US" sz="1350" b="1" dirty="0">
                <a:solidFill>
                  <a:prstClr val="white"/>
                </a:solidFill>
                <a:cs typeface="Arial"/>
              </a:rPr>
              <a:t>Modular systems</a:t>
            </a:r>
          </a:p>
        </p:txBody>
      </p:sp>
      <p:sp>
        <p:nvSpPr>
          <p:cNvPr id="34" name="Rounded Rectangle 34"/>
          <p:cNvSpPr>
            <a:spLocks noChangeArrowheads="1"/>
          </p:cNvSpPr>
          <p:nvPr/>
        </p:nvSpPr>
        <p:spPr bwMode="auto">
          <a:xfrm flipH="1">
            <a:off x="178684" y="821301"/>
            <a:ext cx="4916885" cy="29237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16" tIns="56867" rIns="240392" bIns="56867" numCol="1" spcCol="1270" anchor="ctr" anchorCtr="0">
            <a:noAutofit/>
          </a:bodyPr>
          <a:lstStyle/>
          <a:p>
            <a:pPr defTabSz="621989">
              <a:spcBef>
                <a:spcPct val="0"/>
              </a:spcBef>
            </a:pPr>
            <a:r>
              <a:rPr lang="en-US" sz="1350" b="1" dirty="0">
                <a:solidFill>
                  <a:prstClr val="white"/>
                </a:solidFill>
                <a:cs typeface="Arial"/>
              </a:rPr>
              <a:t>All-in-One systems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28" y="1339250"/>
            <a:ext cx="1029660" cy="8443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5444" y="2106194"/>
            <a:ext cx="1736456" cy="109711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0" lvl="1" indent="0" defTabSz="4302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2pPr>
            <a:lvl3pPr marL="169863" lvl="2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3pPr>
            <a:lvl4pPr marL="341313" lvl="3" indent="-1809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4pPr>
            <a:lvl5pPr marL="469900" lvl="4" indent="-150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5pPr>
            <a:lvl6pPr indent="0">
              <a:lnSpc>
                <a:spcPts val="25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456972"/>
            <a:r>
              <a:rPr lang="en-US" sz="1350" dirty="0">
                <a:solidFill>
                  <a:srgbClr val="0096D6"/>
                </a:solidFill>
              </a:rPr>
              <a:t>RP2</a:t>
            </a:r>
          </a:p>
          <a:p>
            <a:pPr marL="82256" indent="-82256" defTabSz="456972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rgbClr val="000000"/>
                </a:solidFill>
              </a:rPr>
              <a:t>Value All-in-One </a:t>
            </a:r>
          </a:p>
          <a:p>
            <a:pPr marL="82256" indent="-82256" defTabSz="456972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rgbClr val="000000"/>
                </a:solidFill>
              </a:rPr>
              <a:t>Intel Quad-Core Processors</a:t>
            </a:r>
          </a:p>
          <a:p>
            <a:pPr marL="82256" indent="-82256" defTabSz="456972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rgbClr val="000000"/>
                </a:solidFill>
              </a:rPr>
              <a:t>IP-54 rated, fan-less design</a:t>
            </a:r>
          </a:p>
          <a:p>
            <a:pPr defTabSz="456972"/>
            <a:endParaRPr lang="en-US" sz="1050" dirty="0">
              <a:solidFill>
                <a:srgbClr val="0096D6"/>
              </a:solidFill>
            </a:endParaRPr>
          </a:p>
          <a:p>
            <a:pPr defTabSz="456972"/>
            <a:endParaRPr lang="en-US" sz="1050" dirty="0">
              <a:solidFill>
                <a:srgbClr val="0096D6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944649" y="1462433"/>
            <a:ext cx="0" cy="1370886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4"/>
          <p:cNvSpPr>
            <a:spLocks noChangeArrowheads="1"/>
          </p:cNvSpPr>
          <p:nvPr/>
        </p:nvSpPr>
        <p:spPr bwMode="auto">
          <a:xfrm flipH="1">
            <a:off x="178685" y="3200238"/>
            <a:ext cx="8778031" cy="29511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16" tIns="56867" rIns="240392" bIns="56867" numCol="1" spcCol="1270" anchor="ctr" anchorCtr="0">
            <a:noAutofit/>
          </a:bodyPr>
          <a:lstStyle/>
          <a:p>
            <a:pPr defTabSz="621989">
              <a:spcBef>
                <a:spcPct val="0"/>
              </a:spcBef>
            </a:pPr>
            <a:r>
              <a:rPr lang="en-US" sz="1350" b="1" dirty="0">
                <a:solidFill>
                  <a:prstClr val="white"/>
                </a:solidFill>
                <a:cs typeface="Arial"/>
              </a:rPr>
              <a:t>Retail Peripherals</a:t>
            </a:r>
          </a:p>
        </p:txBody>
      </p:sp>
      <p:pic>
        <p:nvPicPr>
          <p:cNvPr id="39" name="Picture 38" descr="RP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661" y="1297476"/>
            <a:ext cx="1269890" cy="463934"/>
          </a:xfrm>
          <a:prstGeom prst="rect">
            <a:avLst/>
          </a:prstGeom>
        </p:spPr>
      </p:pic>
      <p:sp>
        <p:nvSpPr>
          <p:cNvPr id="46" name="Title 6"/>
          <p:cNvSpPr txBox="1">
            <a:spLocks/>
          </p:cNvSpPr>
          <p:nvPr/>
        </p:nvSpPr>
        <p:spPr bwMode="black">
          <a:xfrm>
            <a:off x="331394" y="238960"/>
            <a:ext cx="8055875" cy="200565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endParaRPr lang="en-US" sz="3598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175" y="1164682"/>
            <a:ext cx="1084586" cy="1049567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>
            <a:off x="7137315" y="1462433"/>
            <a:ext cx="0" cy="1370886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889" y="3826097"/>
            <a:ext cx="1269152" cy="8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 descr="Keyboar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567" y="4128469"/>
            <a:ext cx="1016871" cy="5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4294" y="3685886"/>
            <a:ext cx="563447" cy="10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3299" y="3857143"/>
            <a:ext cx="629212" cy="36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Rectangle 65"/>
          <p:cNvSpPr/>
          <p:nvPr/>
        </p:nvSpPr>
        <p:spPr>
          <a:xfrm>
            <a:off x="249902" y="4685749"/>
            <a:ext cx="5248716" cy="38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2"/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996" y="3770888"/>
            <a:ext cx="1363060" cy="10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5911" y="3722634"/>
            <a:ext cx="759512" cy="107054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523" y="3759071"/>
            <a:ext cx="856921" cy="997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7754" y="2106194"/>
            <a:ext cx="1735691" cy="89165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0" lvl="1" indent="0" defTabSz="4302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2pPr>
            <a:lvl3pPr marL="169863" lvl="2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3pPr>
            <a:lvl4pPr marL="341313" lvl="3" indent="-1809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4pPr>
            <a:lvl5pPr marL="469900" lvl="4" indent="-150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5pPr>
            <a:lvl6pPr indent="0">
              <a:lnSpc>
                <a:spcPts val="2500"/>
              </a:lnSpc>
              <a:spcBef>
                <a:spcPct val="20000"/>
              </a:spcBef>
              <a:buFont typeface="Arial"/>
              <a:buNone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6972"/>
            <a:r>
              <a:rPr lang="en-US" sz="1350" dirty="0">
                <a:solidFill>
                  <a:srgbClr val="0096D6"/>
                </a:solidFill>
              </a:rPr>
              <a:t>MP9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Small form factor 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Multi-purpose platform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Flexible mounting locations</a:t>
            </a:r>
          </a:p>
          <a:p>
            <a:pPr marL="82256" lvl="2" indent="-82256">
              <a:buNone/>
            </a:pPr>
            <a:endParaRPr lang="en-US" sz="900" dirty="0"/>
          </a:p>
          <a:p>
            <a:endParaRPr lang="en-US" sz="1600" dirty="0">
              <a:solidFill>
                <a:srgbClr val="0096D6"/>
              </a:solidFill>
            </a:endParaRPr>
          </a:p>
        </p:txBody>
      </p:sp>
      <p:pic>
        <p:nvPicPr>
          <p:cNvPr id="29" name="Picture 3" descr="C:\Users\careysh\AppData\Local\Microsoft\Windows\Temporary Internet Files\Content.IE5\X1X3Z8H9\HP20140128020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319" y="1300428"/>
            <a:ext cx="860100" cy="6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606467" y="1462433"/>
            <a:ext cx="0" cy="1370886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350" y="1306268"/>
            <a:ext cx="1093508" cy="820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759" y="2106195"/>
            <a:ext cx="1916622" cy="114378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0" lvl="1" indent="0" defTabSz="4302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2pPr>
            <a:lvl3pPr marL="169863" lvl="2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3pPr>
            <a:lvl4pPr marL="341313" lvl="3" indent="-1809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4pPr>
            <a:lvl5pPr marL="469900" lvl="4" indent="-150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5pPr>
            <a:lvl6pPr indent="0">
              <a:lnSpc>
                <a:spcPts val="25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456972"/>
            <a:r>
              <a:rPr lang="en-US" sz="1350" dirty="0">
                <a:solidFill>
                  <a:srgbClr val="0096D6"/>
                </a:solidFill>
              </a:rPr>
              <a:t>RP7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Performance All-in-One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Versatile, sleek-design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 Fan-based design</a:t>
            </a:r>
          </a:p>
          <a:p>
            <a:pPr defTabSz="456972"/>
            <a:endParaRPr lang="en-US" sz="1500" dirty="0">
              <a:solidFill>
                <a:srgbClr val="0096D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9140" y="2113217"/>
            <a:ext cx="1916622" cy="114378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b="1" i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defRPr>
            </a:lvl1pPr>
            <a:lvl2pPr marL="0" lvl="1" indent="0" defTabSz="4302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2pPr>
            <a:lvl3pPr marL="169863" lvl="2" indent="-1698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3pPr>
            <a:lvl4pPr marL="341313" lvl="3" indent="-1809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4pPr>
            <a:lvl5pPr marL="469900" lvl="4" indent="-150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5pPr>
            <a:lvl6pPr indent="0">
              <a:lnSpc>
                <a:spcPts val="25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456972"/>
            <a:r>
              <a:rPr lang="en-US" sz="1350" dirty="0">
                <a:solidFill>
                  <a:srgbClr val="0096D6"/>
                </a:solidFill>
              </a:rPr>
              <a:t>RP9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Performance All-in-One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Versatile, sleek-design</a:t>
            </a:r>
          </a:p>
          <a:p>
            <a:pPr marL="82256" lvl="2" indent="-82256" defTabSz="456972">
              <a:buSzPct val="100000"/>
              <a:buFont typeface="Arial" panose="020B0604020202020204" pitchFamily="34" charset="0"/>
              <a:buChar char="•"/>
            </a:pPr>
            <a:r>
              <a:rPr lang="en-US" sz="1050" dirty="0"/>
              <a:t> Fan-based design</a:t>
            </a:r>
          </a:p>
          <a:p>
            <a:pPr defTabSz="456972"/>
            <a:endParaRPr lang="en-US" sz="1500" dirty="0">
              <a:solidFill>
                <a:srgbClr val="0096D6"/>
              </a:solidFill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 rot="2605961">
            <a:off x="8301055" y="214750"/>
            <a:ext cx="930446" cy="3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endParaRPr lang="en-US" sz="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250941" y="4652240"/>
            <a:ext cx="4597436" cy="222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68" y="170856"/>
            <a:ext cx="8115092" cy="4307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Key HP Retail and Hospitality Customers</a:t>
            </a:r>
            <a:endParaRPr lang="en-US" dirty="0"/>
          </a:p>
        </p:txBody>
      </p:sp>
      <p:pic>
        <p:nvPicPr>
          <p:cNvPr id="110" name="Picture 2" descr="http://galleriadallas.wpengine.netdna-cdn.com/wp-content/uploads/2013/06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959" y="1527790"/>
            <a:ext cx="630041" cy="313970"/>
          </a:xfrm>
          <a:prstGeom prst="rect">
            <a:avLst/>
          </a:prstGeom>
          <a:noFill/>
        </p:spPr>
      </p:pic>
      <p:pic>
        <p:nvPicPr>
          <p:cNvPr id="111" name="Picture 6" descr="http://i48.tinypic.com/307w7k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385" y="3317445"/>
            <a:ext cx="471688" cy="437843"/>
          </a:xfrm>
          <a:prstGeom prst="rect">
            <a:avLst/>
          </a:prstGeom>
          <a:noFill/>
        </p:spPr>
      </p:pic>
      <p:pic>
        <p:nvPicPr>
          <p:cNvPr id="112" name="Picture 10" descr="https://client.expressconsent.com/38228/SSI-6%20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457" y="4013742"/>
            <a:ext cx="1130316" cy="151859"/>
          </a:xfrm>
          <a:prstGeom prst="rect">
            <a:avLst/>
          </a:prstGeom>
          <a:noFill/>
        </p:spPr>
      </p:pic>
      <p:pic>
        <p:nvPicPr>
          <p:cNvPr id="113" name="Picture 17" descr="http://findlogo.net/images/D/dairy%20farm%20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295" y="1521923"/>
            <a:ext cx="549614" cy="285005"/>
          </a:xfrm>
          <a:prstGeom prst="rect">
            <a:avLst/>
          </a:prstGeom>
          <a:noFill/>
        </p:spPr>
      </p:pic>
      <p:pic>
        <p:nvPicPr>
          <p:cNvPr id="114" name="Picture 29" descr="http://yourstrulyeu.files.wordpress.com/2011/02/levis-logo.png?w=640&amp;h=392&amp;crop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389" y="3379354"/>
            <a:ext cx="543098" cy="289266"/>
          </a:xfrm>
          <a:prstGeom prst="rect">
            <a:avLst/>
          </a:prstGeom>
          <a:noFill/>
        </p:spPr>
      </p:pic>
      <p:pic>
        <p:nvPicPr>
          <p:cNvPr id="122" name="Picture 31" descr="http://www.rockindeals4you.com/wp-content/uploads/2011/02/subway-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182" y="927656"/>
            <a:ext cx="779617" cy="226380"/>
          </a:xfrm>
          <a:prstGeom prst="rect">
            <a:avLst/>
          </a:prstGeom>
          <a:noFill/>
        </p:spPr>
      </p:pic>
      <p:pic>
        <p:nvPicPr>
          <p:cNvPr id="125" name="Picture 33" descr="http://asklogo.com/images/J/john%20lewis%20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0" y="1579668"/>
            <a:ext cx="884814" cy="228083"/>
          </a:xfrm>
          <a:prstGeom prst="rect">
            <a:avLst/>
          </a:prstGeom>
          <a:noFill/>
        </p:spPr>
      </p:pic>
      <p:pic>
        <p:nvPicPr>
          <p:cNvPr id="126" name="Picture 39" descr="http://vipdesk.files.wordpress.com/2012/01/polo_ralph_lauren_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43" y="3390600"/>
            <a:ext cx="890431" cy="266126"/>
          </a:xfrm>
          <a:prstGeom prst="rect">
            <a:avLst/>
          </a:prstGeom>
          <a:noFill/>
        </p:spPr>
      </p:pic>
      <p:pic>
        <p:nvPicPr>
          <p:cNvPr id="127" name="Picture 2" descr="http://www.1pengguna.com/kads1m/module/syarikat/images/mydin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918" y="1576079"/>
            <a:ext cx="679832" cy="200324"/>
          </a:xfrm>
          <a:prstGeom prst="rect">
            <a:avLst/>
          </a:prstGeom>
          <a:noFill/>
        </p:spPr>
      </p:pic>
      <p:pic>
        <p:nvPicPr>
          <p:cNvPr id="455682" name="Picture 2" descr="http://parkthoughts.com/wp-content/uploads/2009/09/34645-hi-Six-Flags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69" y="2712723"/>
            <a:ext cx="707456" cy="382653"/>
          </a:xfrm>
          <a:prstGeom prst="rect">
            <a:avLst/>
          </a:prstGeom>
          <a:noFill/>
        </p:spPr>
      </p:pic>
      <p:pic>
        <p:nvPicPr>
          <p:cNvPr id="455686" name="Picture 6" descr="http://reasonablediet.com/wordpress/wp-content/uploads/2012/02/taco-bell-log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3" y="3865830"/>
            <a:ext cx="364238" cy="440425"/>
          </a:xfrm>
          <a:prstGeom prst="rect">
            <a:avLst/>
          </a:prstGeom>
          <a:noFill/>
        </p:spPr>
      </p:pic>
      <p:pic>
        <p:nvPicPr>
          <p:cNvPr id="455688" name="Picture 8" descr="http://www.timhortons.com/ca/images/general/tim-hortons-ellipse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936" y="1470817"/>
            <a:ext cx="768614" cy="393173"/>
          </a:xfrm>
          <a:prstGeom prst="rect">
            <a:avLst/>
          </a:prstGeom>
          <a:noFill/>
        </p:spPr>
      </p:pic>
      <p:pic>
        <p:nvPicPr>
          <p:cNvPr id="455690" name="Picture 10" descr="http://www.sceneskape.com/bank/Image/Cara_Logo_286C_June08small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33646" y="4599682"/>
            <a:ext cx="803526" cy="212132"/>
          </a:xfrm>
          <a:prstGeom prst="rect">
            <a:avLst/>
          </a:prstGeom>
          <a:noFill/>
        </p:spPr>
      </p:pic>
      <p:pic>
        <p:nvPicPr>
          <p:cNvPr id="455692" name="Picture 12" descr="http://brandarchitectureinc.com/blog/wp-content/uploads/2012/05/bloomin-brands-inc-img-0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9351" y="2699587"/>
            <a:ext cx="269222" cy="406196"/>
          </a:xfrm>
          <a:prstGeom prst="rect">
            <a:avLst/>
          </a:prstGeom>
          <a:noFill/>
        </p:spPr>
      </p:pic>
      <p:pic>
        <p:nvPicPr>
          <p:cNvPr id="455696" name="Picture 16" descr="http://www.businesspundit.com/wp-content/uploads/2008/07/starbucks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44" y="3332265"/>
            <a:ext cx="378575" cy="384911"/>
          </a:xfrm>
          <a:prstGeom prst="rect">
            <a:avLst/>
          </a:prstGeom>
          <a:noFill/>
        </p:spPr>
      </p:pic>
      <p:pic>
        <p:nvPicPr>
          <p:cNvPr id="455698" name="Picture 18" descr="http://chicos.accesspi.piwebservices.com/_Images/Chicos_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28" y="3436057"/>
            <a:ext cx="751391" cy="149095"/>
          </a:xfrm>
          <a:prstGeom prst="rect">
            <a:avLst/>
          </a:prstGeom>
          <a:noFill/>
        </p:spPr>
      </p:pic>
      <p:pic>
        <p:nvPicPr>
          <p:cNvPr id="455700" name="Picture 20" descr="http://logonoid.com/images/tjx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01" y="896156"/>
            <a:ext cx="934585" cy="243927"/>
          </a:xfrm>
          <a:prstGeom prst="rect">
            <a:avLst/>
          </a:prstGeom>
          <a:noFill/>
        </p:spPr>
      </p:pic>
      <p:pic>
        <p:nvPicPr>
          <p:cNvPr id="455704" name="Picture 24" descr="http://www.sonax.ca/Resources/Dealers/Nebraska_Furniture_Mar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84" y="3995277"/>
            <a:ext cx="919493" cy="265729"/>
          </a:xfrm>
          <a:prstGeom prst="rect">
            <a:avLst/>
          </a:prstGeom>
          <a:noFill/>
        </p:spPr>
      </p:pic>
      <p:pic>
        <p:nvPicPr>
          <p:cNvPr id="131" name="Picture 2" descr="http://upload.wikimedia.org/wikipedia/tr/4/4a/Galeria_Kaufhof-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768" y="826800"/>
            <a:ext cx="813805" cy="348771"/>
          </a:xfrm>
          <a:prstGeom prst="rect">
            <a:avLst/>
          </a:prstGeom>
          <a:noFill/>
        </p:spPr>
      </p:pic>
      <p:pic>
        <p:nvPicPr>
          <p:cNvPr id="455706" name="Picture 26" descr="http://www.shopping-nivelles.be/uploads/common/image/PIZZA_HU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912" y="2741877"/>
            <a:ext cx="368057" cy="371001"/>
          </a:xfrm>
          <a:prstGeom prst="rect">
            <a:avLst/>
          </a:prstGeom>
          <a:noFill/>
        </p:spPr>
      </p:pic>
      <p:pic>
        <p:nvPicPr>
          <p:cNvPr id="4098" name="Picture 2" descr="http://ts4.mm.bing.net/th?id=HN.608017122681292695&amp;pid=1.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605" y="3335189"/>
            <a:ext cx="387088" cy="374186"/>
          </a:xfrm>
          <a:prstGeom prst="rect">
            <a:avLst/>
          </a:prstGeom>
          <a:noFill/>
        </p:spPr>
      </p:pic>
      <p:pic>
        <p:nvPicPr>
          <p:cNvPr id="4100" name="Picture 4" descr="http://www.logostage.com/logos/publix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903" y="4030215"/>
            <a:ext cx="851282" cy="189836"/>
          </a:xfrm>
          <a:prstGeom prst="rect">
            <a:avLst/>
          </a:prstGeom>
          <a:noFill/>
        </p:spPr>
      </p:pic>
      <p:pic>
        <p:nvPicPr>
          <p:cNvPr id="4102" name="Picture 6" descr="http://www.userlogos.org/files/logos/danger83/disney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561" y="2760195"/>
            <a:ext cx="718250" cy="324923"/>
          </a:xfrm>
          <a:prstGeom prst="rect">
            <a:avLst/>
          </a:prstGeom>
          <a:noFill/>
        </p:spPr>
      </p:pic>
      <p:pic>
        <p:nvPicPr>
          <p:cNvPr id="4104" name="Picture 8" descr="http://blog.timesunion.com/realestate/files/2012/04/PriceChopper_logo-600x281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060" y="3927955"/>
            <a:ext cx="675113" cy="316178"/>
          </a:xfrm>
          <a:prstGeom prst="rect">
            <a:avLst/>
          </a:prstGeom>
          <a:noFill/>
        </p:spPr>
      </p:pic>
      <p:pic>
        <p:nvPicPr>
          <p:cNvPr id="4106" name="Picture 10" descr="http://www.ltsystems.co.za/logos/logo_Shoprite_Checkers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916472" y="4529488"/>
            <a:ext cx="830026" cy="332010"/>
          </a:xfrm>
          <a:prstGeom prst="rect">
            <a:avLst/>
          </a:prstGeom>
          <a:noFill/>
        </p:spPr>
      </p:pic>
      <p:pic>
        <p:nvPicPr>
          <p:cNvPr id="4110" name="Picture 14" descr="http://c3240dd96f54819fb6f2-90846526673b19d9a04c27097b58cb86.r6.cf2.rackcdn.com/2012/09/cvs-logo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541393"/>
            <a:ext cx="572860" cy="306579"/>
          </a:xfrm>
          <a:prstGeom prst="rect">
            <a:avLst/>
          </a:prstGeom>
          <a:noFill/>
        </p:spPr>
      </p:pic>
      <p:pic>
        <p:nvPicPr>
          <p:cNvPr id="4112" name="Picture 16" descr="http://ts3.mm.bing.net/th?id=HN.608045409332102892&amp;pid=1.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865" y="3367315"/>
            <a:ext cx="338105" cy="338105"/>
          </a:xfrm>
          <a:prstGeom prst="rect">
            <a:avLst/>
          </a:prstGeom>
          <a:noFill/>
        </p:spPr>
      </p:pic>
      <p:pic>
        <p:nvPicPr>
          <p:cNvPr id="4114" name="Picture 18" descr="http://static.neatorama.com/images/2012-09/fedex-log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881" y="2792530"/>
            <a:ext cx="673440" cy="209889"/>
          </a:xfrm>
          <a:prstGeom prst="rect">
            <a:avLst/>
          </a:prstGeom>
          <a:noFill/>
        </p:spPr>
      </p:pic>
      <p:pic>
        <p:nvPicPr>
          <p:cNvPr id="4116" name="Picture 20" descr="http://pixel2pixel.files.wordpress.com/2011/07/gamestop_logo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146" y="3391689"/>
            <a:ext cx="916039" cy="270232"/>
          </a:xfrm>
          <a:prstGeom prst="rect">
            <a:avLst/>
          </a:prstGeom>
          <a:noFill/>
        </p:spPr>
      </p:pic>
      <p:pic>
        <p:nvPicPr>
          <p:cNvPr id="4118" name="Picture 22" descr="http://1.bp.blogspot.com/-cWVXvW8-EMs/Tn8xMxX8bNI/AAAAAAAAGAg/cWPol7BKGFg/s1600/autozone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76" y="2812983"/>
            <a:ext cx="1108398" cy="209210"/>
          </a:xfrm>
          <a:prstGeom prst="rect">
            <a:avLst/>
          </a:prstGeom>
          <a:noFill/>
        </p:spPr>
      </p:pic>
      <p:pic>
        <p:nvPicPr>
          <p:cNvPr id="4120" name="Picture 24" descr="http://www.whitegadget.com/attachments/pc-wallpapers/66866d1313210641-advance-auto-advance-auto-pic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850" y="4030215"/>
            <a:ext cx="682619" cy="207515"/>
          </a:xfrm>
          <a:prstGeom prst="rect">
            <a:avLst/>
          </a:prstGeom>
          <a:noFill/>
        </p:spPr>
      </p:pic>
      <p:pic>
        <p:nvPicPr>
          <p:cNvPr id="4122" name="Picture 26" descr="http://findlogo.net/images/S/sally%20beauty%20logo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853" y="4451780"/>
            <a:ext cx="460995" cy="423162"/>
          </a:xfrm>
          <a:prstGeom prst="rect">
            <a:avLst/>
          </a:prstGeom>
          <a:noFill/>
        </p:spPr>
      </p:pic>
      <p:pic>
        <p:nvPicPr>
          <p:cNvPr id="4124" name="Picture 28" descr="http://i259.photobucket.com/albums/hh289/kelkirpi/marketciyim/leroy-merlin-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15" y="4507185"/>
            <a:ext cx="508801" cy="331669"/>
          </a:xfrm>
          <a:prstGeom prst="rect">
            <a:avLst/>
          </a:prstGeom>
          <a:noFill/>
        </p:spPr>
      </p:pic>
      <p:pic>
        <p:nvPicPr>
          <p:cNvPr id="4126" name="Picture 30" descr="http://sinfulstilettos.files.wordpress.com/2013/03/l_oreal_logo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90" b="39779"/>
          <a:stretch>
            <a:fillRect/>
          </a:stretch>
        </p:blipFill>
        <p:spPr bwMode="auto">
          <a:xfrm>
            <a:off x="3331020" y="4619211"/>
            <a:ext cx="831109" cy="183931"/>
          </a:xfrm>
          <a:prstGeom prst="rect">
            <a:avLst/>
          </a:prstGeom>
          <a:noFill/>
        </p:spPr>
      </p:pic>
      <p:pic>
        <p:nvPicPr>
          <p:cNvPr id="4128" name="Picture 32" descr="http://www.sportswearnet.com/businessnews/pages/protected/pics/1/artikel3-3616-org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391" y="3915485"/>
            <a:ext cx="372615" cy="372615"/>
          </a:xfrm>
          <a:prstGeom prst="rect">
            <a:avLst/>
          </a:prstGeom>
          <a:noFill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593" y="2771070"/>
            <a:ext cx="689669" cy="273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568" y="2083431"/>
            <a:ext cx="890250" cy="276909"/>
          </a:xfrm>
          <a:prstGeom prst="rect">
            <a:avLst/>
          </a:prstGeom>
        </p:spPr>
      </p:pic>
      <p:pic>
        <p:nvPicPr>
          <p:cNvPr id="42" name="Picture 6" descr="http://www.iamthatlady.com/wp-content/uploads/2010/07/logo.gif">
            <a:hlinkClick r:id="rId40"/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6" b="36247"/>
          <a:stretch/>
        </p:blipFill>
        <p:spPr bwMode="auto">
          <a:xfrm>
            <a:off x="6273093" y="2731680"/>
            <a:ext cx="551673" cy="2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dn.evbuc.com/images/5247125/48559000150/1/logo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546" y="1588962"/>
            <a:ext cx="951278" cy="1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www.labelista.ch/shopping/images/stories/2014/MARQUES/DESIGUAL/AH_2014_2015/logo%20desigual.jp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705" b="94966" l="3750" r="96750">
                        <a14:foregroundMark x1="42750" y1="10738" x2="42750" y2="10738"/>
                        <a14:foregroundMark x1="28750" y1="48993" x2="28750" y2="48993"/>
                        <a14:foregroundMark x1="37250" y1="48322" x2="37250" y2="48322"/>
                        <a14:foregroundMark x1="53000" y1="48993" x2="53000" y2="48993"/>
                        <a14:foregroundMark x1="69500" y1="51678" x2="69500" y2="51678"/>
                        <a14:foregroundMark x1="67000" y1="26174" x2="67000" y2="26174"/>
                        <a14:foregroundMark x1="69500" y1="23826" x2="69500" y2="23826"/>
                        <a14:foregroundMark x1="46250" y1="73826" x2="46250" y2="73826"/>
                        <a14:foregroundMark x1="44500" y1="80537" x2="44500" y2="80537"/>
                        <a14:foregroundMark x1="47500" y1="68121" x2="47500" y2="68121"/>
                        <a14:foregroundMark x1="44500" y1="77852" x2="44500" y2="77852"/>
                        <a14:foregroundMark x1="47250" y1="70470" x2="47250" y2="70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933" r="3650" b="5875"/>
          <a:stretch/>
        </p:blipFill>
        <p:spPr bwMode="auto">
          <a:xfrm>
            <a:off x="6952223" y="4397662"/>
            <a:ext cx="871143" cy="5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avender's - Don't Just Wear It. Live It.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419" y="896990"/>
            <a:ext cx="796829" cy="2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arabianbusiness.com/incoming/article181372.ece/BINARY/du_logo_thumb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45" y="863376"/>
            <a:ext cx="430647" cy="3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411241" y="877915"/>
            <a:ext cx="640304" cy="2976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47" y="874534"/>
            <a:ext cx="296247" cy="2962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28541" y="2091948"/>
            <a:ext cx="672306" cy="3505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9195" b="97701" l="6593" r="89011">
                        <a14:foregroundMark x1="10989" y1="85057" x2="83516" y2="85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344" y="2009854"/>
            <a:ext cx="494348" cy="4726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384758" y="2046389"/>
            <a:ext cx="880016" cy="3060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"/>
          <a:stretch/>
        </p:blipFill>
        <p:spPr>
          <a:xfrm>
            <a:off x="8248708" y="2114058"/>
            <a:ext cx="736284" cy="177674"/>
          </a:xfrm>
          <a:prstGeom prst="rect">
            <a:avLst/>
          </a:prstGeom>
        </p:spPr>
      </p:pic>
      <p:pic>
        <p:nvPicPr>
          <p:cNvPr id="57" name="Picture 10" descr="http://sleekmoney.com/logos/tesla-motors-inc-logo.jp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948" y="1976777"/>
            <a:ext cx="475612" cy="4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s3-media3.fl.yelpcdn.com/bphoto/kIcP96f0jBWlkPhGKdbXZg/ls.jpg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6649" y="2124651"/>
            <a:ext cx="1107191" cy="3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http://ak1.polyvoreimg.com/cgi/img-thing/size/l/tid/57714832.jpg"/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3591" y="2105428"/>
            <a:ext cx="739373" cy="3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559" y="4522616"/>
            <a:ext cx="1023526" cy="2106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59532" y="4897955"/>
            <a:ext cx="3996444" cy="15807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397" y="1435447"/>
            <a:ext cx="403618" cy="33993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993" y="825593"/>
            <a:ext cx="481589" cy="3313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32" y="2731680"/>
            <a:ext cx="608782" cy="2769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554" y="1449234"/>
            <a:ext cx="405221" cy="32274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52" y="2670178"/>
            <a:ext cx="387888" cy="3906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44" y="2130064"/>
            <a:ext cx="585446" cy="2302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037" y="872700"/>
            <a:ext cx="448479" cy="3566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37" y="3358483"/>
            <a:ext cx="483111" cy="3461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925" y="3330681"/>
            <a:ext cx="504555" cy="41137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5" y="2706765"/>
            <a:ext cx="604430" cy="300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2208" y="4065068"/>
            <a:ext cx="1097095" cy="203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135" y="3344152"/>
            <a:ext cx="689505" cy="389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1" y="4492104"/>
            <a:ext cx="422143" cy="42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642" y="4459565"/>
            <a:ext cx="503759" cy="48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24" y="3906889"/>
            <a:ext cx="399119" cy="39687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332" y="1419852"/>
            <a:ext cx="568992" cy="45025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897" y="3906889"/>
            <a:ext cx="327092" cy="381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265" y="916167"/>
            <a:ext cx="828991" cy="191458"/>
          </a:xfrm>
          <a:prstGeom prst="rect">
            <a:avLst/>
          </a:prstGeom>
        </p:spPr>
      </p:pic>
      <p:pic>
        <p:nvPicPr>
          <p:cNvPr id="34820" name="Picture 4" descr="Bonmarché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51" y="1505052"/>
            <a:ext cx="873787" cy="1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" y="0"/>
            <a:ext cx="9221153" cy="518966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113845" y="3058473"/>
            <a:ext cx="201515" cy="182013"/>
          </a:xfrm>
          <a:prstGeom prst="ellipse">
            <a:avLst/>
          </a:prstGeom>
          <a:solidFill>
            <a:srgbClr val="7B7B7B">
              <a:alpha val="50196"/>
            </a:srgbClr>
          </a:solidFill>
          <a:ln w="19050">
            <a:noFill/>
            <a:miter lim="800000"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1562288" y="4218573"/>
            <a:ext cx="1994235" cy="415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P Simplified Light" panose="020B0404020204020204" pitchFamily="34" charset="0"/>
              </a:rPr>
              <a:t>Standalone companion printer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1526" y="4218573"/>
            <a:ext cx="2246897" cy="789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P Simplified Light" panose="020B0404020204020204" pitchFamily="34" charset="0"/>
              </a:rPr>
              <a:t>Integrated column printer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84" b="87197" l="37991" r="54640">
                        <a14:foregroundMark x1="40469" y1="49215" x2="51466" y2="48953"/>
                        <a14:foregroundMark x1="51466" y1="71990" x2="51320" y2="72513"/>
                        <a14:foregroundMark x1="51466" y1="73037" x2="51466" y2="73037"/>
                        <a14:foregroundMark x1="42229" y1="52618" x2="49413" y2="51047"/>
                        <a14:foregroundMark x1="41935" y1="50524" x2="50293" y2="50785"/>
                        <a14:foregroundMark x1="50293" y1="52618" x2="50147" y2="61780"/>
                        <a14:foregroundMark x1="51026" y1="58639" x2="50733" y2="67801"/>
                        <a14:foregroundMark x1="41789" y1="65707" x2="41935" y2="71728"/>
                        <a14:foregroundMark x1="41056" y1="64398" x2="41202" y2="71204"/>
                        <a14:foregroundMark x1="45601" y1="70942" x2="45308" y2="72251"/>
                        <a14:foregroundMark x1="41789" y1="70942" x2="41349" y2="73298"/>
                        <a14:backgroundMark x1="40884" y1="77595" x2="40557" y2="84869"/>
                        <a14:backgroundMark x1="40884" y1="49952" x2="40993" y2="74879"/>
                        <a14:backgroundMark x1="41202" y1="46859" x2="41202" y2="46859"/>
                        <a14:backgroundMark x1="40323" y1="49215" x2="51466" y2="4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95" t="39074" r="45006" b="8749"/>
          <a:stretch/>
        </p:blipFill>
        <p:spPr>
          <a:xfrm rot="60000">
            <a:off x="5244544" y="2595660"/>
            <a:ext cx="1772584" cy="1426033"/>
          </a:xfrm>
          <a:prstGeom prst="rect">
            <a:avLst/>
          </a:prstGeom>
          <a:effectLst>
            <a:outerShdw blurRad="279400" dir="13320000" sx="90000" sy="90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30836" y="4898255"/>
            <a:ext cx="6023948" cy="288541"/>
          </a:xfrm>
          <a:prstGeom prst="rect">
            <a:avLst/>
          </a:prstGeom>
          <a:noFill/>
          <a:effectLst>
            <a:outerShdw blurRad="50800" dist="25400" dir="8100000" algn="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21698">
              <a:spcAft>
                <a:spcPts val="300"/>
              </a:spcAft>
              <a:buSzPct val="100000"/>
              <a:defRPr/>
            </a:pPr>
            <a:r>
              <a:rPr lang="en-US" sz="675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>HP Confidential. For use under Confidential Disclosure Agreement only. </a:t>
            </a:r>
            <a: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>© Copyright 2017 HP Inc. The information contained herein is subject to change without notice.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836" y="65823"/>
            <a:ext cx="8808326" cy="6507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HP Simplified Light" panose="020B0404020204020204" pitchFamily="34" charset="0"/>
              </a:rPr>
              <a:t>Peripheral Ecosystem – Innovative Printer Design </a:t>
            </a:r>
          </a:p>
        </p:txBody>
      </p:sp>
    </p:spTree>
    <p:extLst>
      <p:ext uri="{BB962C8B-B14F-4D97-AF65-F5344CB8AC3E}">
        <p14:creationId xmlns:p14="http://schemas.microsoft.com/office/powerpoint/2010/main" val="17404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" y="0"/>
            <a:ext cx="9141619" cy="5142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935" y="421105"/>
            <a:ext cx="3140242" cy="789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HP Simplified Light" panose="020B0404020204020204" pitchFamily="34" charset="0"/>
              </a:rPr>
              <a:t>Extends beyond POS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5006" y="421104"/>
            <a:ext cx="3140242" cy="789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latin typeface="HP Simplified Light" panose="020B0404020204020204" pitchFamily="34" charset="0"/>
              </a:rPr>
              <a:t>Interactive Signage</a:t>
            </a:r>
          </a:p>
          <a:p>
            <a:r>
              <a:rPr lang="en-US" sz="2400" dirty="0">
                <a:latin typeface="HP Simplified Light" panose="020B0404020204020204" pitchFamily="34" charset="0"/>
              </a:rPr>
              <a:t>Self-Service</a:t>
            </a:r>
          </a:p>
          <a:p>
            <a:r>
              <a:rPr lang="en-US" sz="2400" dirty="0">
                <a:latin typeface="HP Simplified Light" panose="020B0404020204020204" pitchFamily="34" charset="0"/>
              </a:rPr>
              <a:t>Time &amp; Attendance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6548" y="4877373"/>
            <a:ext cx="6023948" cy="288541"/>
          </a:xfrm>
          <a:prstGeom prst="rect">
            <a:avLst/>
          </a:prstGeom>
          <a:noFill/>
          <a:effectLst>
            <a:outerShdw blurRad="50800" dist="25400" dir="8100000" algn="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21698">
              <a:spcAft>
                <a:spcPts val="300"/>
              </a:spcAft>
              <a:buSzPct val="100000"/>
              <a:defRPr/>
            </a:pPr>
            <a:r>
              <a:rPr lang="en-US" sz="675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>HP Confidential. For use under Confidential Disclosure Agreement only. </a:t>
            </a:r>
            <a: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/>
            </a:r>
            <a:b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</a:br>
            <a:r>
              <a:rPr lang="en-US" sz="60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HP Simplified Light" panose="020B0404020204020204" pitchFamily="34" charset="0"/>
              </a:rPr>
              <a:t>© Copyright 2017 HP Inc.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1090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" y="670"/>
            <a:ext cx="9137186" cy="514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3356" y="4924209"/>
            <a:ext cx="6023948" cy="242374"/>
          </a:xfrm>
          <a:prstGeom prst="rect">
            <a:avLst/>
          </a:prstGeom>
          <a:noFill/>
          <a:effectLst>
            <a:outerShdw blurRad="50800" dist="25400" dir="8100000" algn="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21698">
              <a:spcAft>
                <a:spcPts val="300"/>
              </a:spcAft>
              <a:buSzPct val="100000"/>
              <a:defRPr/>
            </a:pPr>
            <a:r>
              <a:rPr lang="en-US" sz="525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>HP Confidential. For use under Confidential Disclosure Agreement only. </a:t>
            </a:r>
            <a: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450" b="1" kern="0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</a:rPr>
              <a:t>© Copyright 2017 HP Inc. The information contained herein is subject to change without notice.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35" y="279910"/>
            <a:ext cx="3140242" cy="789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HP Simplified Light" panose="020B0404020204020204" pitchFamily="34" charset="0"/>
              </a:rPr>
              <a:t>Extends beyond POS</a:t>
            </a:r>
          </a:p>
        </p:txBody>
      </p:sp>
    </p:spTree>
    <p:extLst>
      <p:ext uri="{BB962C8B-B14F-4D97-AF65-F5344CB8AC3E}">
        <p14:creationId xmlns:p14="http://schemas.microsoft.com/office/powerpoint/2010/main" val="13247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E6azqtiUuvw_nNCmq7t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aFn9Yt0a0YtFUkuObx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E6azqtiUuvw_nNCmq7t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aFn9Yt0a0YtFUkuOb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tEdzwIrU22ZfP3uUpap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JL21VVH0y8b3mZlxBJ0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E6azqtiUuvw_nNCmq7t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aFn9Yt0a0YtFUkuObx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IiEff1XkWkRagaFE45Z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ViOsDNXEqUVTfTuYLg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ViOsDNXEqUVTfTuYLg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or.potx" id="{3AD11B59-E97E-4D14-9845-B2C1BE0EC220}" vid="{B090001F-22F0-4181-9112-6D8B6DAE29E9}"/>
    </a:ext>
  </a:extLst>
</a:theme>
</file>

<file path=ppt/theme/theme10.xml><?xml version="1.0" encoding="utf-8"?>
<a:theme xmlns:a="http://schemas.openxmlformats.org/drawingml/2006/main" name="8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HP CS Template May 2012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HP CS Template May 2012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HP_LES FY15 strategic platforms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9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or.potx" id="{3AD11B59-E97E-4D14-9845-B2C1BE0EC220}" vid="{B090001F-22F0-4181-9112-6D8B6DAE29E9}"/>
    </a:ext>
  </a:extLst>
</a:theme>
</file>

<file path=ppt/theme/theme15.xml><?xml version="1.0" encoding="utf-8"?>
<a:theme xmlns:a="http://schemas.openxmlformats.org/drawingml/2006/main" name="10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1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or.potx" id="{3AD11B59-E97E-4D14-9845-B2C1BE0EC220}" vid="{B090001F-22F0-4181-9112-6D8B6DAE29E9}"/>
    </a:ext>
  </a:extLst>
</a:theme>
</file>

<file path=ppt/theme/theme17.xml><?xml version="1.0" encoding="utf-8"?>
<a:theme xmlns:a="http://schemas.openxmlformats.org/drawingml/2006/main" name="1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_BLANK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2_HP CS Template May 2012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.pptx [Read-Only]" id="{80C219EE-677A-48AB-9B5F-5377B56EE3A0}" vid="{239FC2DF-3947-4206-9D67-68A64D79DAF7}"/>
    </a:ext>
  </a:extLst>
</a:theme>
</file>

<file path=ppt/theme/theme20.xml><?xml version="1.0" encoding="utf-8"?>
<a:theme xmlns:a="http://schemas.openxmlformats.org/drawingml/2006/main" name="1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or.potx" id="{3AD11B59-E97E-4D14-9845-B2C1BE0EC220}" vid="{B090001F-22F0-4181-9112-6D8B6DAE29E9}"/>
    </a:ext>
  </a:extLst>
</a:theme>
</file>

<file path=ppt/theme/theme21.xml><?xml version="1.0" encoding="utf-8"?>
<a:theme xmlns:a="http://schemas.openxmlformats.org/drawingml/2006/main" name="14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6_HP_PPT_Standard_templateFeb2012_16x9HPFont">
  <a:themeElements>
    <a:clrScheme name="Custom 155">
      <a:dk1>
        <a:sysClr val="windowText" lastClr="000000"/>
      </a:dk1>
      <a:lt1>
        <a:sysClr val="window" lastClr="FFFFFF"/>
      </a:lt1>
      <a:dk2>
        <a:srgbClr val="000000"/>
      </a:dk2>
      <a:lt2>
        <a:srgbClr val="E5E8E8"/>
      </a:lt2>
      <a:accent1>
        <a:srgbClr val="0096D6"/>
      </a:accent1>
      <a:accent2>
        <a:srgbClr val="F05332"/>
      </a:accent2>
      <a:accent3>
        <a:srgbClr val="B7CA34"/>
      </a:accent3>
      <a:accent4>
        <a:srgbClr val="822980"/>
      </a:accent4>
      <a:accent5>
        <a:srgbClr val="87898B"/>
      </a:accent5>
      <a:accent6>
        <a:srgbClr val="B9B8BB"/>
      </a:accent6>
      <a:hlink>
        <a:srgbClr val="0096D6"/>
      </a:hlink>
      <a:folHlink>
        <a:srgbClr val="822980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HP_PPT_Standard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10_HP_PPT_Standard_templateFeb2012_16x9HPFont">
  <a:themeElements>
    <a:clrScheme name="Custom 155">
      <a:dk1>
        <a:sysClr val="windowText" lastClr="000000"/>
      </a:dk1>
      <a:lt1>
        <a:sysClr val="window" lastClr="FFFFFF"/>
      </a:lt1>
      <a:dk2>
        <a:srgbClr val="000000"/>
      </a:dk2>
      <a:lt2>
        <a:srgbClr val="E5E8E8"/>
      </a:lt2>
      <a:accent1>
        <a:srgbClr val="0096D6"/>
      </a:accent1>
      <a:accent2>
        <a:srgbClr val="F05332"/>
      </a:accent2>
      <a:accent3>
        <a:srgbClr val="B7CA34"/>
      </a:accent3>
      <a:accent4>
        <a:srgbClr val="822980"/>
      </a:accent4>
      <a:accent5>
        <a:srgbClr val="87898B"/>
      </a:accent5>
      <a:accent6>
        <a:srgbClr val="B9B8BB"/>
      </a:accent6>
      <a:hlink>
        <a:srgbClr val="0096D6"/>
      </a:hlink>
      <a:folHlink>
        <a:srgbClr val="822980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HP_PPT_Events_template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1_HP_PPT_Standard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11_HP_PPT_Standard_templateFeb2012_16x9HPFont">
  <a:themeElements>
    <a:clrScheme name="Custom 155">
      <a:dk1>
        <a:sysClr val="windowText" lastClr="000000"/>
      </a:dk1>
      <a:lt1>
        <a:sysClr val="window" lastClr="FFFFFF"/>
      </a:lt1>
      <a:dk2>
        <a:srgbClr val="000000"/>
      </a:dk2>
      <a:lt2>
        <a:srgbClr val="E5E8E8"/>
      </a:lt2>
      <a:accent1>
        <a:srgbClr val="0096D6"/>
      </a:accent1>
      <a:accent2>
        <a:srgbClr val="F05332"/>
      </a:accent2>
      <a:accent3>
        <a:srgbClr val="B7CA34"/>
      </a:accent3>
      <a:accent4>
        <a:srgbClr val="822980"/>
      </a:accent4>
      <a:accent5>
        <a:srgbClr val="87898B"/>
      </a:accent5>
      <a:accent6>
        <a:srgbClr val="B9B8BB"/>
      </a:accent6>
      <a:hlink>
        <a:srgbClr val="0096D6"/>
      </a:hlink>
      <a:folHlink>
        <a:srgbClr val="822980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9.xml><?xml version="1.0" encoding="utf-8"?>
<a:theme xmlns:a="http://schemas.openxmlformats.org/drawingml/2006/main" name="HP_PPT_Events_template_16x9_Dec2012">
  <a:themeElements>
    <a:clrScheme name="Custom 218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2_HP_PPT_Standard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Sell-In Master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2.xml><?xml version="1.0" encoding="utf-8"?>
<a:theme xmlns:a="http://schemas.openxmlformats.org/drawingml/2006/main" name="1_Sell-In Master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3.xml><?xml version="1.0" encoding="utf-8"?>
<a:theme xmlns:a="http://schemas.openxmlformats.org/drawingml/2006/main" name="2_Blank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.pptx [Read-Only]" id="{80C219EE-677A-48AB-9B5F-5377B56EE3A0}" vid="{239FC2DF-3947-4206-9D67-68A64D79DAF7}"/>
    </a:ext>
  </a:extLst>
</a:theme>
</file>

<file path=ppt/theme/theme34.xml><?xml version="1.0" encoding="utf-8"?>
<a:theme xmlns:a="http://schemas.openxmlformats.org/drawingml/2006/main" name="3_Blank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.pptx [Read-Only]" id="{80C219EE-677A-48AB-9B5F-5377B56EE3A0}" vid="{239FC2DF-3947-4206-9D67-68A64D79DAF7}"/>
    </a:ext>
  </a:extLst>
</a:theme>
</file>

<file path=ppt/theme/theme35.xml><?xml version="1.0" encoding="utf-8"?>
<a:theme xmlns:a="http://schemas.openxmlformats.org/drawingml/2006/main" name="4_blank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6.xml><?xml version="1.0" encoding="utf-8"?>
<a:theme xmlns:a="http://schemas.openxmlformats.org/drawingml/2006/main" name="HP_PPT_Standard_template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lor.potx" id="{3AD11B59-E97E-4D14-9845-B2C1BE0EC220}" vid="{B090001F-22F0-4181-9112-6D8B6DAE29E9}"/>
    </a:ext>
  </a:extLst>
</a:theme>
</file>

<file path=ppt/theme/theme9.xml><?xml version="1.0" encoding="utf-8"?>
<a:theme xmlns:a="http://schemas.openxmlformats.org/drawingml/2006/main" name="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5338E99BEFA4EA9ECE25517404070" ma:contentTypeVersion="0" ma:contentTypeDescription="Create a new document." ma:contentTypeScope="" ma:versionID="d3fcb428e18c4377a05ff672144e01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19A66-16F4-4E17-BC70-57E9A6BEA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D2D4B-F28E-42DD-A593-94133D0B57A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A1B274-7165-44AB-80E9-2B44153F6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70882</TotalTime>
  <Words>919</Words>
  <Application>Microsoft Office PowerPoint</Application>
  <PresentationFormat>On-screen Show (16:9)</PresentationFormat>
  <Paragraphs>130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Futura Bk</vt:lpstr>
      <vt:lpstr>HP Display Beta Bold</vt:lpstr>
      <vt:lpstr>HP Simplified</vt:lpstr>
      <vt:lpstr>HP Simplified Light</vt:lpstr>
      <vt:lpstr>Lucida Grande</vt:lpstr>
      <vt:lpstr>Tahoma</vt:lpstr>
      <vt:lpstr>Wingdings</vt:lpstr>
      <vt:lpstr>Title with content</vt:lpstr>
      <vt:lpstr>Blank</vt:lpstr>
      <vt:lpstr>1_Title with content</vt:lpstr>
      <vt:lpstr>2_Title with content</vt:lpstr>
      <vt:lpstr>3_Title with content</vt:lpstr>
      <vt:lpstr>4_Title with content</vt:lpstr>
      <vt:lpstr>5_Title with content</vt:lpstr>
      <vt:lpstr>6_Title with content</vt:lpstr>
      <vt:lpstr>7_Title with content</vt:lpstr>
      <vt:lpstr>8_Title with content</vt:lpstr>
      <vt:lpstr>HP CS Template May 2012</vt:lpstr>
      <vt:lpstr>1_HP CS Template May 2012</vt:lpstr>
      <vt:lpstr>HP_LES FY15 strategic platforms</vt:lpstr>
      <vt:lpstr>9_Title with content</vt:lpstr>
      <vt:lpstr>10_Title with content</vt:lpstr>
      <vt:lpstr>11_Title with content</vt:lpstr>
      <vt:lpstr>12_Title with content</vt:lpstr>
      <vt:lpstr>1_BLANK</vt:lpstr>
      <vt:lpstr>2_HP CS Template May 2012</vt:lpstr>
      <vt:lpstr>13_Title with content</vt:lpstr>
      <vt:lpstr>14_Title with content</vt:lpstr>
      <vt:lpstr>6_HP_PPT_Standard_templateFeb2012_16x9HPFont</vt:lpstr>
      <vt:lpstr>HP_PPT_Standard_16x9</vt:lpstr>
      <vt:lpstr>10_HP_PPT_Standard_templateFeb2012_16x9HPFont</vt:lpstr>
      <vt:lpstr>HP_PPT_Events_template_16x9</vt:lpstr>
      <vt:lpstr>1_HP_PPT_Standard_16x9</vt:lpstr>
      <vt:lpstr>11_HP_PPT_Standard_templateFeb2012_16x9HPFont</vt:lpstr>
      <vt:lpstr>17_Title with content</vt:lpstr>
      <vt:lpstr>HP_PPT_Events_template_16x9_Dec2012</vt:lpstr>
      <vt:lpstr>2_HP_PPT_Standard_16x9</vt:lpstr>
      <vt:lpstr>Sell-In Master</vt:lpstr>
      <vt:lpstr>1_Sell-In Master</vt:lpstr>
      <vt:lpstr>2_Blank</vt:lpstr>
      <vt:lpstr>3_Blank</vt:lpstr>
      <vt:lpstr>4_blank</vt:lpstr>
      <vt:lpstr>HP_PPT_Standard_template_16x9</vt:lpstr>
      <vt:lpstr>2_Office Theme</vt:lpstr>
      <vt:lpstr>think-cell Slide</vt:lpstr>
      <vt:lpstr>HP Retail Solutions </vt:lpstr>
      <vt:lpstr>From traditional to mobile, HP is reinventing the customer experience with technology solutions that empower employees and engage customers</vt:lpstr>
      <vt:lpstr>Who is HP in Retail?</vt:lpstr>
      <vt:lpstr>We enable retailers to empower their employees and engage their customers with: </vt:lpstr>
      <vt:lpstr>HP traditional Retail Solutions portfolio</vt:lpstr>
      <vt:lpstr>Key HP Retail and Hospitality Customers</vt:lpstr>
      <vt:lpstr>PowerPoint Presentation</vt:lpstr>
      <vt:lpstr>PowerPoint Presentation</vt:lpstr>
      <vt:lpstr>PowerPoint Presentation</vt:lpstr>
      <vt:lpstr>Ecosystem – ElitePOS Peripherals Family</vt:lpstr>
    </vt:vector>
  </TitlesOfParts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Solomon Demo Nov 19th</dc:title>
  <dc:creator>Alexander Karp</dc:creator>
  <cp:lastModifiedBy>Dubey, Tanmay</cp:lastModifiedBy>
  <cp:revision>1862</cp:revision>
  <cp:lastPrinted>2016-01-16T00:25:49Z</cp:lastPrinted>
  <dcterms:created xsi:type="dcterms:W3CDTF">2014-11-03T19:38:11Z</dcterms:created>
  <dcterms:modified xsi:type="dcterms:W3CDTF">2017-06-15T05:53:43Z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0x0101005675338E99BEFA4EA9ECE25517404070</vt:lpwstr>
  </property>
</Properties>
</file>